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309" r:id="rId2"/>
    <p:sldId id="256" r:id="rId3"/>
    <p:sldId id="310" r:id="rId4"/>
    <p:sldId id="317" r:id="rId5"/>
    <p:sldId id="318" r:id="rId6"/>
    <p:sldId id="319" r:id="rId7"/>
    <p:sldId id="320" r:id="rId8"/>
    <p:sldId id="321" r:id="rId9"/>
    <p:sldId id="322" r:id="rId10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C2B64"/>
    <a:srgbClr val="E3F3F9"/>
    <a:srgbClr val="C6E7F3"/>
    <a:srgbClr val="FFF5CE"/>
    <a:srgbClr val="7FCBD0"/>
    <a:srgbClr val="FFFFFF"/>
    <a:srgbClr val="A4D3B3"/>
    <a:srgbClr val="5BB9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F2E56C7-DCD8-4F88-8825-D2E033128849}" v="207" dt="2025-04-10T15:25:33.15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84548" autoAdjust="0"/>
  </p:normalViewPr>
  <p:slideViewPr>
    <p:cSldViewPr snapToGrid="0">
      <p:cViewPr varScale="1">
        <p:scale>
          <a:sx n="108" d="100"/>
          <a:sy n="108" d="100"/>
        </p:scale>
        <p:origin x="1914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mogen Sackett" userId="983d8044-f657-429e-ae38-3185fb507e2d" providerId="ADAL" clId="{B4A1E1B8-9105-4809-9BD3-38870B3DC0CF}"/>
    <pc:docChg chg="undo custSel addSld delSld modSld sldOrd">
      <pc:chgData name="Imogen Sackett" userId="983d8044-f657-429e-ae38-3185fb507e2d" providerId="ADAL" clId="{B4A1E1B8-9105-4809-9BD3-38870B3DC0CF}" dt="2024-04-26T06:31:50.850" v="1495" actId="179"/>
      <pc:docMkLst>
        <pc:docMk/>
      </pc:docMkLst>
      <pc:sldChg chg="modSp mod">
        <pc:chgData name="Imogen Sackett" userId="983d8044-f657-429e-ae38-3185fb507e2d" providerId="ADAL" clId="{B4A1E1B8-9105-4809-9BD3-38870B3DC0CF}" dt="2024-04-26T05:53:11.420" v="1460"/>
        <pc:sldMkLst>
          <pc:docMk/>
          <pc:sldMk cId="571003162" sldId="256"/>
        </pc:sldMkLst>
      </pc:sldChg>
      <pc:sldChg chg="del">
        <pc:chgData name="Imogen Sackett" userId="983d8044-f657-429e-ae38-3185fb507e2d" providerId="ADAL" clId="{B4A1E1B8-9105-4809-9BD3-38870B3DC0CF}" dt="2024-04-26T05:53:47.429" v="1471" actId="47"/>
        <pc:sldMkLst>
          <pc:docMk/>
          <pc:sldMk cId="4030194801" sldId="270"/>
        </pc:sldMkLst>
      </pc:sldChg>
      <pc:sldChg chg="del">
        <pc:chgData name="Imogen Sackett" userId="983d8044-f657-429e-ae38-3185fb507e2d" providerId="ADAL" clId="{B4A1E1B8-9105-4809-9BD3-38870B3DC0CF}" dt="2024-04-26T05:53:47.429" v="1471" actId="47"/>
        <pc:sldMkLst>
          <pc:docMk/>
          <pc:sldMk cId="740117051" sldId="299"/>
        </pc:sldMkLst>
      </pc:sldChg>
      <pc:sldChg chg="del">
        <pc:chgData name="Imogen Sackett" userId="983d8044-f657-429e-ae38-3185fb507e2d" providerId="ADAL" clId="{B4A1E1B8-9105-4809-9BD3-38870B3DC0CF}" dt="2024-04-26T05:53:47.429" v="1471" actId="47"/>
        <pc:sldMkLst>
          <pc:docMk/>
          <pc:sldMk cId="1743696320" sldId="305"/>
        </pc:sldMkLst>
      </pc:sldChg>
      <pc:sldChg chg="del">
        <pc:chgData name="Imogen Sackett" userId="983d8044-f657-429e-ae38-3185fb507e2d" providerId="ADAL" clId="{B4A1E1B8-9105-4809-9BD3-38870B3DC0CF}" dt="2024-04-26T05:53:47.429" v="1471" actId="47"/>
        <pc:sldMkLst>
          <pc:docMk/>
          <pc:sldMk cId="355035396" sldId="306"/>
        </pc:sldMkLst>
      </pc:sldChg>
      <pc:sldChg chg="del">
        <pc:chgData name="Imogen Sackett" userId="983d8044-f657-429e-ae38-3185fb507e2d" providerId="ADAL" clId="{B4A1E1B8-9105-4809-9BD3-38870B3DC0CF}" dt="2024-04-26T05:53:47.429" v="1471" actId="47"/>
        <pc:sldMkLst>
          <pc:docMk/>
          <pc:sldMk cId="395435408" sldId="307"/>
        </pc:sldMkLst>
      </pc:sldChg>
      <pc:sldChg chg="del">
        <pc:chgData name="Imogen Sackett" userId="983d8044-f657-429e-ae38-3185fb507e2d" providerId="ADAL" clId="{B4A1E1B8-9105-4809-9BD3-38870B3DC0CF}" dt="2024-04-26T05:53:47.429" v="1471" actId="47"/>
        <pc:sldMkLst>
          <pc:docMk/>
          <pc:sldMk cId="2276458406" sldId="308"/>
        </pc:sldMkLst>
      </pc:sldChg>
      <pc:sldChg chg="addSp delSp modSp mod">
        <pc:chgData name="Imogen Sackett" userId="983d8044-f657-429e-ae38-3185fb507e2d" providerId="ADAL" clId="{B4A1E1B8-9105-4809-9BD3-38870B3DC0CF}" dt="2024-04-26T05:54:51.294" v="1476" actId="478"/>
        <pc:sldMkLst>
          <pc:docMk/>
          <pc:sldMk cId="846725233" sldId="309"/>
        </pc:sldMkLst>
      </pc:sldChg>
      <pc:sldChg chg="addSp delSp modSp add mod">
        <pc:chgData name="Imogen Sackett" userId="983d8044-f657-429e-ae38-3185fb507e2d" providerId="ADAL" clId="{B4A1E1B8-9105-4809-9BD3-38870B3DC0CF}" dt="2024-04-26T05:55:25.234" v="1479" actId="1076"/>
        <pc:sldMkLst>
          <pc:docMk/>
          <pc:sldMk cId="4251834517" sldId="310"/>
        </pc:sldMkLst>
      </pc:sldChg>
      <pc:sldChg chg="addSp delSp modSp add mod ord">
        <pc:chgData name="Imogen Sackett" userId="983d8044-f657-429e-ae38-3185fb507e2d" providerId="ADAL" clId="{B4A1E1B8-9105-4809-9BD3-38870B3DC0CF}" dt="2024-04-26T05:23:07.756" v="813" actId="179"/>
        <pc:sldMkLst>
          <pc:docMk/>
          <pc:sldMk cId="726885962" sldId="311"/>
        </pc:sldMkLst>
      </pc:sldChg>
      <pc:sldChg chg="addSp delSp modSp add mod">
        <pc:chgData name="Imogen Sackett" userId="983d8044-f657-429e-ae38-3185fb507e2d" providerId="ADAL" clId="{B4A1E1B8-9105-4809-9BD3-38870B3DC0CF}" dt="2024-04-26T05:48:38.103" v="1361"/>
        <pc:sldMkLst>
          <pc:docMk/>
          <pc:sldMk cId="4232958609" sldId="312"/>
        </pc:sldMkLst>
      </pc:sldChg>
      <pc:sldChg chg="addSp delSp modSp add mod">
        <pc:chgData name="Imogen Sackett" userId="983d8044-f657-429e-ae38-3185fb507e2d" providerId="ADAL" clId="{B4A1E1B8-9105-4809-9BD3-38870B3DC0CF}" dt="2024-04-26T06:18:26.998" v="1483" actId="20577"/>
        <pc:sldMkLst>
          <pc:docMk/>
          <pc:sldMk cId="746278181" sldId="313"/>
        </pc:sldMkLst>
      </pc:sldChg>
      <pc:sldChg chg="addSp delSp modSp add mod ord">
        <pc:chgData name="Imogen Sackett" userId="983d8044-f657-429e-ae38-3185fb507e2d" providerId="ADAL" clId="{B4A1E1B8-9105-4809-9BD3-38870B3DC0CF}" dt="2024-04-26T06:31:50.850" v="1495" actId="179"/>
        <pc:sldMkLst>
          <pc:docMk/>
          <pc:sldMk cId="693120707" sldId="314"/>
        </pc:sldMkLst>
      </pc:sldChg>
      <pc:sldChg chg="addSp delSp modSp add mod ord">
        <pc:chgData name="Imogen Sackett" userId="983d8044-f657-429e-ae38-3185fb507e2d" providerId="ADAL" clId="{B4A1E1B8-9105-4809-9BD3-38870B3DC0CF}" dt="2024-04-26T05:53:37.036" v="1470" actId="14734"/>
        <pc:sldMkLst>
          <pc:docMk/>
          <pc:sldMk cId="1511331193" sldId="315"/>
        </pc:sldMkLst>
      </pc:sldChg>
    </pc:docChg>
  </pc:docChgLst>
  <pc:docChgLst>
    <pc:chgData name="Imogen Sackett" userId="983d8044-f657-429e-ae38-3185fb507e2d" providerId="ADAL" clId="{4F2E56C7-DCD8-4F88-8825-D2E033128849}"/>
    <pc:docChg chg="undo custSel addSld delSld modSld sldOrd">
      <pc:chgData name="Imogen Sackett" userId="983d8044-f657-429e-ae38-3185fb507e2d" providerId="ADAL" clId="{4F2E56C7-DCD8-4F88-8825-D2E033128849}" dt="2025-04-11T11:35:54.062" v="2631" actId="20577"/>
      <pc:docMkLst>
        <pc:docMk/>
      </pc:docMkLst>
      <pc:sldChg chg="addSp delSp modSp mod">
        <pc:chgData name="Imogen Sackett" userId="983d8044-f657-429e-ae38-3185fb507e2d" providerId="ADAL" clId="{4F2E56C7-DCD8-4F88-8825-D2E033128849}" dt="2025-04-10T15:41:02.246" v="2572" actId="20577"/>
        <pc:sldMkLst>
          <pc:docMk/>
          <pc:sldMk cId="571003162" sldId="256"/>
        </pc:sldMkLst>
        <pc:spChg chg="mod">
          <ac:chgData name="Imogen Sackett" userId="983d8044-f657-429e-ae38-3185fb507e2d" providerId="ADAL" clId="{4F2E56C7-DCD8-4F88-8825-D2E033128849}" dt="2025-04-10T13:27:38.043" v="245" actId="404"/>
          <ac:spMkLst>
            <pc:docMk/>
            <pc:sldMk cId="571003162" sldId="256"/>
            <ac:spMk id="2" creationId="{20ED328A-7AF7-AF91-544F-0FFBA5A02382}"/>
          </ac:spMkLst>
        </pc:spChg>
        <pc:spChg chg="mod">
          <ac:chgData name="Imogen Sackett" userId="983d8044-f657-429e-ae38-3185fb507e2d" providerId="ADAL" clId="{4F2E56C7-DCD8-4F88-8825-D2E033128849}" dt="2025-04-10T15:41:02.246" v="2572" actId="20577"/>
          <ac:spMkLst>
            <pc:docMk/>
            <pc:sldMk cId="571003162" sldId="256"/>
            <ac:spMk id="10" creationId="{20C3ED02-12B6-C54D-0603-7237520B28BD}"/>
          </ac:spMkLst>
        </pc:spChg>
        <pc:graphicFrameChg chg="add mod modGraphic">
          <ac:chgData name="Imogen Sackett" userId="983d8044-f657-429e-ae38-3185fb507e2d" providerId="ADAL" clId="{4F2E56C7-DCD8-4F88-8825-D2E033128849}" dt="2025-04-10T13:58:40.051" v="645"/>
          <ac:graphicFrameMkLst>
            <pc:docMk/>
            <pc:sldMk cId="571003162" sldId="256"/>
            <ac:graphicFrameMk id="3" creationId="{0EB53FAA-431A-DB11-1521-95B318E76625}"/>
          </ac:graphicFrameMkLst>
        </pc:graphicFrameChg>
        <pc:graphicFrameChg chg="del mod modGraphic">
          <ac:chgData name="Imogen Sackett" userId="983d8044-f657-429e-ae38-3185fb507e2d" providerId="ADAL" clId="{4F2E56C7-DCD8-4F88-8825-D2E033128849}" dt="2025-04-10T13:36:27.690" v="388" actId="478"/>
          <ac:graphicFrameMkLst>
            <pc:docMk/>
            <pc:sldMk cId="571003162" sldId="256"/>
            <ac:graphicFrameMk id="11" creationId="{3DEF76C4-7F8F-71A0-2383-E918214F3CAE}"/>
          </ac:graphicFrameMkLst>
        </pc:graphicFrameChg>
        <pc:graphicFrameChg chg="del">
          <ac:chgData name="Imogen Sackett" userId="983d8044-f657-429e-ae38-3185fb507e2d" providerId="ADAL" clId="{4F2E56C7-DCD8-4F88-8825-D2E033128849}" dt="2025-04-10T13:36:27.690" v="388" actId="478"/>
          <ac:graphicFrameMkLst>
            <pc:docMk/>
            <pc:sldMk cId="571003162" sldId="256"/>
            <ac:graphicFrameMk id="12" creationId="{85585CDC-321F-F010-03C1-81AEB6A3718C}"/>
          </ac:graphicFrameMkLst>
        </pc:graphicFrameChg>
      </pc:sldChg>
      <pc:sldChg chg="addSp delSp modSp mod">
        <pc:chgData name="Imogen Sackett" userId="983d8044-f657-429e-ae38-3185fb507e2d" providerId="ADAL" clId="{4F2E56C7-DCD8-4F88-8825-D2E033128849}" dt="2025-04-07T12:26:16.597" v="240" actId="14100"/>
        <pc:sldMkLst>
          <pc:docMk/>
          <pc:sldMk cId="846725233" sldId="309"/>
        </pc:sldMkLst>
        <pc:spChg chg="add mod">
          <ac:chgData name="Imogen Sackett" userId="983d8044-f657-429e-ae38-3185fb507e2d" providerId="ADAL" clId="{4F2E56C7-DCD8-4F88-8825-D2E033128849}" dt="2025-04-07T12:26:16.597" v="240" actId="14100"/>
          <ac:spMkLst>
            <pc:docMk/>
            <pc:sldMk cId="846725233" sldId="309"/>
            <ac:spMk id="2" creationId="{1BA24303-7DC1-428E-B00B-F9C244C97FA5}"/>
          </ac:spMkLst>
        </pc:spChg>
        <pc:spChg chg="mod">
          <ac:chgData name="Imogen Sackett" userId="983d8044-f657-429e-ae38-3185fb507e2d" providerId="ADAL" clId="{4F2E56C7-DCD8-4F88-8825-D2E033128849}" dt="2025-04-07T12:26:16.597" v="240" actId="14100"/>
          <ac:spMkLst>
            <pc:docMk/>
            <pc:sldMk cId="846725233" sldId="309"/>
            <ac:spMk id="12" creationId="{AA7E8A87-AA36-64BB-250B-672FD91FABB9}"/>
          </ac:spMkLst>
        </pc:spChg>
        <pc:spChg chg="mod">
          <ac:chgData name="Imogen Sackett" userId="983d8044-f657-429e-ae38-3185fb507e2d" providerId="ADAL" clId="{4F2E56C7-DCD8-4F88-8825-D2E033128849}" dt="2025-04-07T12:26:16.597" v="240" actId="14100"/>
          <ac:spMkLst>
            <pc:docMk/>
            <pc:sldMk cId="846725233" sldId="309"/>
            <ac:spMk id="13" creationId="{D33E0B75-0EE3-294D-EC5B-C55A04D63176}"/>
          </ac:spMkLst>
        </pc:spChg>
        <pc:spChg chg="mod">
          <ac:chgData name="Imogen Sackett" userId="983d8044-f657-429e-ae38-3185fb507e2d" providerId="ADAL" clId="{4F2E56C7-DCD8-4F88-8825-D2E033128849}" dt="2025-04-07T12:26:16.597" v="240" actId="14100"/>
          <ac:spMkLst>
            <pc:docMk/>
            <pc:sldMk cId="846725233" sldId="309"/>
            <ac:spMk id="14" creationId="{C54A0C3A-495C-BDAC-70CF-A42909EAB6D4}"/>
          </ac:spMkLst>
        </pc:spChg>
        <pc:spChg chg="mod">
          <ac:chgData name="Imogen Sackett" userId="983d8044-f657-429e-ae38-3185fb507e2d" providerId="ADAL" clId="{4F2E56C7-DCD8-4F88-8825-D2E033128849}" dt="2025-04-07T12:23:52.539" v="214" actId="20577"/>
          <ac:spMkLst>
            <pc:docMk/>
            <pc:sldMk cId="846725233" sldId="309"/>
            <ac:spMk id="35" creationId="{0A4E79B0-0922-655A-8937-0F9048B4BB4D}"/>
          </ac:spMkLst>
        </pc:spChg>
        <pc:picChg chg="add mod">
          <ac:chgData name="Imogen Sackett" userId="983d8044-f657-429e-ae38-3185fb507e2d" providerId="ADAL" clId="{4F2E56C7-DCD8-4F88-8825-D2E033128849}" dt="2025-04-07T12:23:46.987" v="212" actId="1076"/>
          <ac:picMkLst>
            <pc:docMk/>
            <pc:sldMk cId="846725233" sldId="309"/>
            <ac:picMk id="7" creationId="{A9A65354-10DA-FC28-CEAC-E62C48897C32}"/>
          </ac:picMkLst>
        </pc:picChg>
      </pc:sldChg>
      <pc:sldChg chg="addSp delSp modSp mod ord">
        <pc:chgData name="Imogen Sackett" userId="983d8044-f657-429e-ae38-3185fb507e2d" providerId="ADAL" clId="{4F2E56C7-DCD8-4F88-8825-D2E033128849}" dt="2025-04-10T14:54:35.414" v="1613" actId="948"/>
        <pc:sldMkLst>
          <pc:docMk/>
          <pc:sldMk cId="4251834517" sldId="310"/>
        </pc:sldMkLst>
        <pc:spChg chg="add mod">
          <ac:chgData name="Imogen Sackett" userId="983d8044-f657-429e-ae38-3185fb507e2d" providerId="ADAL" clId="{4F2E56C7-DCD8-4F88-8825-D2E033128849}" dt="2025-04-10T14:53:38.963" v="1605" actId="1076"/>
          <ac:spMkLst>
            <pc:docMk/>
            <pc:sldMk cId="4251834517" sldId="310"/>
            <ac:spMk id="7" creationId="{F3B3C811-13E0-3C1A-E89C-7C3A6A506784}"/>
          </ac:spMkLst>
        </pc:spChg>
        <pc:spChg chg="mod">
          <ac:chgData name="Imogen Sackett" userId="983d8044-f657-429e-ae38-3185fb507e2d" providerId="ADAL" clId="{4F2E56C7-DCD8-4F88-8825-D2E033128849}" dt="2025-04-10T14:54:35.414" v="1613" actId="948"/>
          <ac:spMkLst>
            <pc:docMk/>
            <pc:sldMk cId="4251834517" sldId="310"/>
            <ac:spMk id="10" creationId="{20C3ED02-12B6-C54D-0603-7237520B28BD}"/>
          </ac:spMkLst>
        </pc:spChg>
        <pc:graphicFrameChg chg="add mod">
          <ac:chgData name="Imogen Sackett" userId="983d8044-f657-429e-ae38-3185fb507e2d" providerId="ADAL" clId="{4F2E56C7-DCD8-4F88-8825-D2E033128849}" dt="2025-04-10T13:56:45.749" v="517" actId="1076"/>
          <ac:graphicFrameMkLst>
            <pc:docMk/>
            <pc:sldMk cId="4251834517" sldId="310"/>
            <ac:graphicFrameMk id="2" creationId="{6CF10F4F-66AD-5418-7F00-460B0AB9F9BE}"/>
          </ac:graphicFrameMkLst>
        </pc:graphicFrameChg>
        <pc:graphicFrameChg chg="del mod modGraphic">
          <ac:chgData name="Imogen Sackett" userId="983d8044-f657-429e-ae38-3185fb507e2d" providerId="ADAL" clId="{4F2E56C7-DCD8-4F88-8825-D2E033128849}" dt="2025-04-10T13:59:33.688" v="656" actId="478"/>
          <ac:graphicFrameMkLst>
            <pc:docMk/>
            <pc:sldMk cId="4251834517" sldId="310"/>
            <ac:graphicFrameMk id="3" creationId="{E70A1C41-5C7F-3612-61EB-77AC51182C25}"/>
          </ac:graphicFrameMkLst>
        </pc:graphicFrameChg>
        <pc:graphicFrameChg chg="add mod modGraphic">
          <ac:chgData name="Imogen Sackett" userId="983d8044-f657-429e-ae38-3185fb507e2d" providerId="ADAL" clId="{4F2E56C7-DCD8-4F88-8825-D2E033128849}" dt="2025-04-10T14:53:33.957" v="1604" actId="1076"/>
          <ac:graphicFrameMkLst>
            <pc:docMk/>
            <pc:sldMk cId="4251834517" sldId="310"/>
            <ac:graphicFrameMk id="5" creationId="{2C05EFD6-AFDA-D5C8-6F4C-3AAB9DAC5294}"/>
          </ac:graphicFrameMkLst>
        </pc:graphicFrameChg>
        <pc:graphicFrameChg chg="add mod modGraphic">
          <ac:chgData name="Imogen Sackett" userId="983d8044-f657-429e-ae38-3185fb507e2d" providerId="ADAL" clId="{4F2E56C7-DCD8-4F88-8825-D2E033128849}" dt="2025-04-10T14:53:52.404" v="1608" actId="1076"/>
          <ac:graphicFrameMkLst>
            <pc:docMk/>
            <pc:sldMk cId="4251834517" sldId="310"/>
            <ac:graphicFrameMk id="8" creationId="{F09B1084-0FD9-6EDA-23DD-31D152639A89}"/>
          </ac:graphicFrameMkLst>
        </pc:graphicFrameChg>
        <pc:picChg chg="del">
          <ac:chgData name="Imogen Sackett" userId="983d8044-f657-429e-ae38-3185fb507e2d" providerId="ADAL" clId="{4F2E56C7-DCD8-4F88-8825-D2E033128849}" dt="2025-04-10T14:02:59.078" v="729" actId="478"/>
          <ac:picMkLst>
            <pc:docMk/>
            <pc:sldMk cId="4251834517" sldId="310"/>
            <ac:picMk id="6" creationId="{94880683-4EDA-A371-DC75-42C4F92FC8C0}"/>
          </ac:picMkLst>
        </pc:picChg>
      </pc:sldChg>
      <pc:sldChg chg="del">
        <pc:chgData name="Imogen Sackett" userId="983d8044-f657-429e-ae38-3185fb507e2d" providerId="ADAL" clId="{4F2E56C7-DCD8-4F88-8825-D2E033128849}" dt="2025-04-10T15:27:04.551" v="2535" actId="47"/>
        <pc:sldMkLst>
          <pc:docMk/>
          <pc:sldMk cId="726885962" sldId="311"/>
        </pc:sldMkLst>
      </pc:sldChg>
      <pc:sldChg chg="del">
        <pc:chgData name="Imogen Sackett" userId="983d8044-f657-429e-ae38-3185fb507e2d" providerId="ADAL" clId="{4F2E56C7-DCD8-4F88-8825-D2E033128849}" dt="2025-04-10T15:27:04.551" v="2535" actId="47"/>
        <pc:sldMkLst>
          <pc:docMk/>
          <pc:sldMk cId="4232958609" sldId="312"/>
        </pc:sldMkLst>
      </pc:sldChg>
      <pc:sldChg chg="del">
        <pc:chgData name="Imogen Sackett" userId="983d8044-f657-429e-ae38-3185fb507e2d" providerId="ADAL" clId="{4F2E56C7-DCD8-4F88-8825-D2E033128849}" dt="2025-04-10T15:27:04.551" v="2535" actId="47"/>
        <pc:sldMkLst>
          <pc:docMk/>
          <pc:sldMk cId="746278181" sldId="313"/>
        </pc:sldMkLst>
      </pc:sldChg>
      <pc:sldChg chg="del">
        <pc:chgData name="Imogen Sackett" userId="983d8044-f657-429e-ae38-3185fb507e2d" providerId="ADAL" clId="{4F2E56C7-DCD8-4F88-8825-D2E033128849}" dt="2025-04-10T15:27:04.551" v="2535" actId="47"/>
        <pc:sldMkLst>
          <pc:docMk/>
          <pc:sldMk cId="693120707" sldId="314"/>
        </pc:sldMkLst>
      </pc:sldChg>
      <pc:sldChg chg="del">
        <pc:chgData name="Imogen Sackett" userId="983d8044-f657-429e-ae38-3185fb507e2d" providerId="ADAL" clId="{4F2E56C7-DCD8-4F88-8825-D2E033128849}" dt="2025-04-10T15:27:04.551" v="2535" actId="47"/>
        <pc:sldMkLst>
          <pc:docMk/>
          <pc:sldMk cId="1511331193" sldId="315"/>
        </pc:sldMkLst>
      </pc:sldChg>
      <pc:sldChg chg="add del ord">
        <pc:chgData name="Imogen Sackett" userId="983d8044-f657-429e-ae38-3185fb507e2d" providerId="ADAL" clId="{4F2E56C7-DCD8-4F88-8825-D2E033128849}" dt="2025-04-10T15:27:04.551" v="2535" actId="47"/>
        <pc:sldMkLst>
          <pc:docMk/>
          <pc:sldMk cId="1454924979" sldId="316"/>
        </pc:sldMkLst>
      </pc:sldChg>
      <pc:sldChg chg="addSp modSp add mod">
        <pc:chgData name="Imogen Sackett" userId="983d8044-f657-429e-ae38-3185fb507e2d" providerId="ADAL" clId="{4F2E56C7-DCD8-4F88-8825-D2E033128849}" dt="2025-04-10T14:58:59.409" v="1809" actId="1035"/>
        <pc:sldMkLst>
          <pc:docMk/>
          <pc:sldMk cId="2038655252" sldId="317"/>
        </pc:sldMkLst>
        <pc:spChg chg="add mod">
          <ac:chgData name="Imogen Sackett" userId="983d8044-f657-429e-ae38-3185fb507e2d" providerId="ADAL" clId="{4F2E56C7-DCD8-4F88-8825-D2E033128849}" dt="2025-04-10T14:58:59.409" v="1809" actId="1035"/>
          <ac:spMkLst>
            <pc:docMk/>
            <pc:sldMk cId="2038655252" sldId="317"/>
            <ac:spMk id="2" creationId="{F5F045D8-A941-DA2A-8241-4F850E3B03A2}"/>
          </ac:spMkLst>
        </pc:spChg>
        <pc:spChg chg="mod">
          <ac:chgData name="Imogen Sackett" userId="983d8044-f657-429e-ae38-3185fb507e2d" providerId="ADAL" clId="{4F2E56C7-DCD8-4F88-8825-D2E033128849}" dt="2025-04-10T14:58:59.409" v="1809" actId="1035"/>
          <ac:spMkLst>
            <pc:docMk/>
            <pc:sldMk cId="2038655252" sldId="317"/>
            <ac:spMk id="7" creationId="{9663BD04-50B1-8724-51D3-D397FEE582A1}"/>
          </ac:spMkLst>
        </pc:spChg>
        <pc:spChg chg="mod">
          <ac:chgData name="Imogen Sackett" userId="983d8044-f657-429e-ae38-3185fb507e2d" providerId="ADAL" clId="{4F2E56C7-DCD8-4F88-8825-D2E033128849}" dt="2025-04-10T14:58:59.409" v="1809" actId="1035"/>
          <ac:spMkLst>
            <pc:docMk/>
            <pc:sldMk cId="2038655252" sldId="317"/>
            <ac:spMk id="10" creationId="{D934C0C8-251D-581B-843A-BD64AAD606DB}"/>
          </ac:spMkLst>
        </pc:spChg>
        <pc:graphicFrameChg chg="mod modGraphic">
          <ac:chgData name="Imogen Sackett" userId="983d8044-f657-429e-ae38-3185fb507e2d" providerId="ADAL" clId="{4F2E56C7-DCD8-4F88-8825-D2E033128849}" dt="2025-04-10T14:58:59.409" v="1809" actId="1035"/>
          <ac:graphicFrameMkLst>
            <pc:docMk/>
            <pc:sldMk cId="2038655252" sldId="317"/>
            <ac:graphicFrameMk id="5" creationId="{3CB34956-75F4-A8E1-C79D-CD0D9428CA0E}"/>
          </ac:graphicFrameMkLst>
        </pc:graphicFrameChg>
        <pc:graphicFrameChg chg="mod modGraphic">
          <ac:chgData name="Imogen Sackett" userId="983d8044-f657-429e-ae38-3185fb507e2d" providerId="ADAL" clId="{4F2E56C7-DCD8-4F88-8825-D2E033128849}" dt="2025-04-10T14:58:59.409" v="1809" actId="1035"/>
          <ac:graphicFrameMkLst>
            <pc:docMk/>
            <pc:sldMk cId="2038655252" sldId="317"/>
            <ac:graphicFrameMk id="8" creationId="{67CCFAAC-14D4-457E-40DD-3CA797B5D10D}"/>
          </ac:graphicFrameMkLst>
        </pc:graphicFrameChg>
      </pc:sldChg>
      <pc:sldChg chg="addSp delSp modSp add mod ord">
        <pc:chgData name="Imogen Sackett" userId="983d8044-f657-429e-ae38-3185fb507e2d" providerId="ADAL" clId="{4F2E56C7-DCD8-4F88-8825-D2E033128849}" dt="2025-04-10T15:00:34.221" v="1977" actId="6549"/>
        <pc:sldMkLst>
          <pc:docMk/>
          <pc:sldMk cId="1146917311" sldId="318"/>
        </pc:sldMkLst>
        <pc:spChg chg="del mod">
          <ac:chgData name="Imogen Sackett" userId="983d8044-f657-429e-ae38-3185fb507e2d" providerId="ADAL" clId="{4F2E56C7-DCD8-4F88-8825-D2E033128849}" dt="2025-04-10T14:59:10.343" v="1810" actId="478"/>
          <ac:spMkLst>
            <pc:docMk/>
            <pc:sldMk cId="1146917311" sldId="318"/>
            <ac:spMk id="2" creationId="{FE2F14C8-2D54-31D9-8A5E-891444D6B75E}"/>
          </ac:spMkLst>
        </pc:spChg>
        <pc:spChg chg="del mod">
          <ac:chgData name="Imogen Sackett" userId="983d8044-f657-429e-ae38-3185fb507e2d" providerId="ADAL" clId="{4F2E56C7-DCD8-4F88-8825-D2E033128849}" dt="2025-04-10T14:19:02.777" v="1056" actId="478"/>
          <ac:spMkLst>
            <pc:docMk/>
            <pc:sldMk cId="1146917311" sldId="318"/>
            <ac:spMk id="9" creationId="{8A180CAC-D8E7-F8E3-B21E-40258A74F4EF}"/>
          </ac:spMkLst>
        </pc:spChg>
        <pc:spChg chg="mod">
          <ac:chgData name="Imogen Sackett" userId="983d8044-f657-429e-ae38-3185fb507e2d" providerId="ADAL" clId="{4F2E56C7-DCD8-4F88-8825-D2E033128849}" dt="2025-04-10T15:00:34.221" v="1977" actId="6549"/>
          <ac:spMkLst>
            <pc:docMk/>
            <pc:sldMk cId="1146917311" sldId="318"/>
            <ac:spMk id="10" creationId="{40666655-8E5C-CDF0-99C0-53E2841E70E6}"/>
          </ac:spMkLst>
        </pc:spChg>
        <pc:spChg chg="del mod">
          <ac:chgData name="Imogen Sackett" userId="983d8044-f657-429e-ae38-3185fb507e2d" providerId="ADAL" clId="{4F2E56C7-DCD8-4F88-8825-D2E033128849}" dt="2025-04-10T14:19:00.842" v="1055" actId="478"/>
          <ac:spMkLst>
            <pc:docMk/>
            <pc:sldMk cId="1146917311" sldId="318"/>
            <ac:spMk id="11" creationId="{23AC3709-3C3E-2E80-A526-9146689238CD}"/>
          </ac:spMkLst>
        </pc:spChg>
        <pc:spChg chg="del mod">
          <ac:chgData name="Imogen Sackett" userId="983d8044-f657-429e-ae38-3185fb507e2d" providerId="ADAL" clId="{4F2E56C7-DCD8-4F88-8825-D2E033128849}" dt="2025-04-10T14:19:05.559" v="1057" actId="478"/>
          <ac:spMkLst>
            <pc:docMk/>
            <pc:sldMk cId="1146917311" sldId="318"/>
            <ac:spMk id="13" creationId="{566A4B4A-19C9-03E3-28E4-465D081B574B}"/>
          </ac:spMkLst>
        </pc:spChg>
        <pc:spChg chg="del mod">
          <ac:chgData name="Imogen Sackett" userId="983d8044-f657-429e-ae38-3185fb507e2d" providerId="ADAL" clId="{4F2E56C7-DCD8-4F88-8825-D2E033128849}" dt="2025-04-10T14:18:59.017" v="1054" actId="478"/>
          <ac:spMkLst>
            <pc:docMk/>
            <pc:sldMk cId="1146917311" sldId="318"/>
            <ac:spMk id="14" creationId="{8CDB645E-FB5C-3862-61BE-06D44C9DCA67}"/>
          </ac:spMkLst>
        </pc:spChg>
        <pc:spChg chg="del mod topLvl">
          <ac:chgData name="Imogen Sackett" userId="983d8044-f657-429e-ae38-3185fb507e2d" providerId="ADAL" clId="{4F2E56C7-DCD8-4F88-8825-D2E033128849}" dt="2025-04-10T14:19:51.693" v="1066" actId="478"/>
          <ac:spMkLst>
            <pc:docMk/>
            <pc:sldMk cId="1146917311" sldId="318"/>
            <ac:spMk id="15" creationId="{B02B7E57-BD1B-3619-3E8D-2AD6991C935F}"/>
          </ac:spMkLst>
        </pc:spChg>
        <pc:spChg chg="add mod">
          <ac:chgData name="Imogen Sackett" userId="983d8044-f657-429e-ae38-3185fb507e2d" providerId="ADAL" clId="{4F2E56C7-DCD8-4F88-8825-D2E033128849}" dt="2025-04-10T14:59:59.389" v="1929" actId="1035"/>
          <ac:spMkLst>
            <pc:docMk/>
            <pc:sldMk cId="1146917311" sldId="318"/>
            <ac:spMk id="17" creationId="{77C3CAC0-8FB8-C2A0-9FD0-3B1E65BA7D01}"/>
          </ac:spMkLst>
        </pc:spChg>
        <pc:spChg chg="add mod">
          <ac:chgData name="Imogen Sackett" userId="983d8044-f657-429e-ae38-3185fb507e2d" providerId="ADAL" clId="{4F2E56C7-DCD8-4F88-8825-D2E033128849}" dt="2025-04-10T14:59:59.389" v="1929" actId="1035"/>
          <ac:spMkLst>
            <pc:docMk/>
            <pc:sldMk cId="1146917311" sldId="318"/>
            <ac:spMk id="18" creationId="{0141708A-B411-ED6B-DC07-E062BD2BA632}"/>
          </ac:spMkLst>
        </pc:spChg>
        <pc:spChg chg="add mod">
          <ac:chgData name="Imogen Sackett" userId="983d8044-f657-429e-ae38-3185fb507e2d" providerId="ADAL" clId="{4F2E56C7-DCD8-4F88-8825-D2E033128849}" dt="2025-04-10T14:59:59.389" v="1929" actId="1035"/>
          <ac:spMkLst>
            <pc:docMk/>
            <pc:sldMk cId="1146917311" sldId="318"/>
            <ac:spMk id="19" creationId="{FA1E7F77-4D6B-BAF6-2F4A-6DD570721C69}"/>
          </ac:spMkLst>
        </pc:spChg>
        <pc:spChg chg="add mod">
          <ac:chgData name="Imogen Sackett" userId="983d8044-f657-429e-ae38-3185fb507e2d" providerId="ADAL" clId="{4F2E56C7-DCD8-4F88-8825-D2E033128849}" dt="2025-04-10T14:59:59.389" v="1929" actId="1035"/>
          <ac:spMkLst>
            <pc:docMk/>
            <pc:sldMk cId="1146917311" sldId="318"/>
            <ac:spMk id="20" creationId="{70226DDF-2C43-F010-4662-58C4E2EADFFD}"/>
          </ac:spMkLst>
        </pc:spChg>
        <pc:grpChg chg="add del mod">
          <ac:chgData name="Imogen Sackett" userId="983d8044-f657-429e-ae38-3185fb507e2d" providerId="ADAL" clId="{4F2E56C7-DCD8-4F88-8825-D2E033128849}" dt="2025-04-10T14:19:12.253" v="1058" actId="165"/>
          <ac:grpSpMkLst>
            <pc:docMk/>
            <pc:sldMk cId="1146917311" sldId="318"/>
            <ac:grpSpMk id="5" creationId="{3F6571AE-866F-200F-98C5-4BBE0E1D9987}"/>
          </ac:grpSpMkLst>
        </pc:grpChg>
        <pc:grpChg chg="add mod">
          <ac:chgData name="Imogen Sackett" userId="983d8044-f657-429e-ae38-3185fb507e2d" providerId="ADAL" clId="{4F2E56C7-DCD8-4F88-8825-D2E033128849}" dt="2025-04-10T14:59:59.389" v="1929" actId="1035"/>
          <ac:grpSpMkLst>
            <pc:docMk/>
            <pc:sldMk cId="1146917311" sldId="318"/>
            <ac:grpSpMk id="16" creationId="{13560ED1-C4A8-7353-66AE-638892D255FD}"/>
          </ac:grpSpMkLst>
        </pc:grpChg>
        <pc:grpChg chg="add mod">
          <ac:chgData name="Imogen Sackett" userId="983d8044-f657-429e-ae38-3185fb507e2d" providerId="ADAL" clId="{4F2E56C7-DCD8-4F88-8825-D2E033128849}" dt="2025-04-10T14:59:59.389" v="1929" actId="1035"/>
          <ac:grpSpMkLst>
            <pc:docMk/>
            <pc:sldMk cId="1146917311" sldId="318"/>
            <ac:grpSpMk id="21" creationId="{5BCBB035-C7B9-09DB-5FC4-BA57C9C5F61D}"/>
          </ac:grpSpMkLst>
        </pc:grpChg>
        <pc:graphicFrameChg chg="mod modGraphic">
          <ac:chgData name="Imogen Sackett" userId="983d8044-f657-429e-ae38-3185fb507e2d" providerId="ADAL" clId="{4F2E56C7-DCD8-4F88-8825-D2E033128849}" dt="2025-04-10T15:00:08.143" v="1972" actId="1036"/>
          <ac:graphicFrameMkLst>
            <pc:docMk/>
            <pc:sldMk cId="1146917311" sldId="318"/>
            <ac:graphicFrameMk id="3" creationId="{75E047E9-97A1-5AB3-36AD-C5EF0C157092}"/>
          </ac:graphicFrameMkLst>
        </pc:graphicFrameChg>
        <pc:picChg chg="mod">
          <ac:chgData name="Imogen Sackett" userId="983d8044-f657-429e-ae38-3185fb507e2d" providerId="ADAL" clId="{4F2E56C7-DCD8-4F88-8825-D2E033128849}" dt="2025-04-10T14:59:20.394" v="1842" actId="1035"/>
          <ac:picMkLst>
            <pc:docMk/>
            <pc:sldMk cId="1146917311" sldId="318"/>
            <ac:picMk id="4" creationId="{FAB20784-B34A-857E-DCCD-BAC95EB977B2}"/>
          </ac:picMkLst>
        </pc:picChg>
        <pc:picChg chg="mod topLvl">
          <ac:chgData name="Imogen Sackett" userId="983d8044-f657-429e-ae38-3185fb507e2d" providerId="ADAL" clId="{4F2E56C7-DCD8-4F88-8825-D2E033128849}" dt="2025-04-10T14:59:59.389" v="1929" actId="1035"/>
          <ac:picMkLst>
            <pc:docMk/>
            <pc:sldMk cId="1146917311" sldId="318"/>
            <ac:picMk id="6" creationId="{7AC0E09C-BA8F-0E5D-294F-6C693B88D9DF}"/>
          </ac:picMkLst>
        </pc:picChg>
        <pc:picChg chg="mod topLvl">
          <ac:chgData name="Imogen Sackett" userId="983d8044-f657-429e-ae38-3185fb507e2d" providerId="ADAL" clId="{4F2E56C7-DCD8-4F88-8825-D2E033128849}" dt="2025-04-10T14:59:59.389" v="1929" actId="1035"/>
          <ac:picMkLst>
            <pc:docMk/>
            <pc:sldMk cId="1146917311" sldId="318"/>
            <ac:picMk id="7" creationId="{2B5856DD-E75F-86C1-8F34-A9C3390F547D}"/>
          </ac:picMkLst>
        </pc:picChg>
        <pc:picChg chg="mod topLvl">
          <ac:chgData name="Imogen Sackett" userId="983d8044-f657-429e-ae38-3185fb507e2d" providerId="ADAL" clId="{4F2E56C7-DCD8-4F88-8825-D2E033128849}" dt="2025-04-10T14:59:59.389" v="1929" actId="1035"/>
          <ac:picMkLst>
            <pc:docMk/>
            <pc:sldMk cId="1146917311" sldId="318"/>
            <ac:picMk id="8" creationId="{EB61CCB2-0D3C-C91B-DD37-601D6667C48E}"/>
          </ac:picMkLst>
        </pc:picChg>
        <pc:picChg chg="mod topLvl">
          <ac:chgData name="Imogen Sackett" userId="983d8044-f657-429e-ae38-3185fb507e2d" providerId="ADAL" clId="{4F2E56C7-DCD8-4F88-8825-D2E033128849}" dt="2025-04-10T14:59:59.389" v="1929" actId="1035"/>
          <ac:picMkLst>
            <pc:docMk/>
            <pc:sldMk cId="1146917311" sldId="318"/>
            <ac:picMk id="12" creationId="{8A86DB02-7A79-B18B-3949-33AAFECB25C6}"/>
          </ac:picMkLst>
        </pc:picChg>
      </pc:sldChg>
      <pc:sldChg chg="addSp delSp modSp add mod ord">
        <pc:chgData name="Imogen Sackett" userId="983d8044-f657-429e-ae38-3185fb507e2d" providerId="ADAL" clId="{4F2E56C7-DCD8-4F88-8825-D2E033128849}" dt="2025-04-11T11:20:11.109" v="2590" actId="20577"/>
        <pc:sldMkLst>
          <pc:docMk/>
          <pc:sldMk cId="645146435" sldId="319"/>
        </pc:sldMkLst>
        <pc:spChg chg="add mod">
          <ac:chgData name="Imogen Sackett" userId="983d8044-f657-429e-ae38-3185fb507e2d" providerId="ADAL" clId="{4F2E56C7-DCD8-4F88-8825-D2E033128849}" dt="2025-04-10T15:02:12.143" v="2051" actId="1036"/>
          <ac:spMkLst>
            <pc:docMk/>
            <pc:sldMk cId="645146435" sldId="319"/>
            <ac:spMk id="2" creationId="{1D7C2617-9EED-C1CE-A642-5EF90037BB9B}"/>
          </ac:spMkLst>
        </pc:spChg>
        <pc:spChg chg="del mod">
          <ac:chgData name="Imogen Sackett" userId="983d8044-f657-429e-ae38-3185fb507e2d" providerId="ADAL" clId="{4F2E56C7-DCD8-4F88-8825-D2E033128849}" dt="2025-04-10T14:40:39.809" v="1386" actId="478"/>
          <ac:spMkLst>
            <pc:docMk/>
            <pc:sldMk cId="645146435" sldId="319"/>
            <ac:spMk id="7" creationId="{DF7DB904-F88D-98CE-0DAB-54D02A23130B}"/>
          </ac:spMkLst>
        </pc:spChg>
        <pc:spChg chg="mod">
          <ac:chgData name="Imogen Sackett" userId="983d8044-f657-429e-ae38-3185fb507e2d" providerId="ADAL" clId="{4F2E56C7-DCD8-4F88-8825-D2E033128849}" dt="2025-04-11T11:20:11.109" v="2590" actId="20577"/>
          <ac:spMkLst>
            <pc:docMk/>
            <pc:sldMk cId="645146435" sldId="319"/>
            <ac:spMk id="10" creationId="{F2D2052B-AD5E-9061-ABB9-033B12FE9258}"/>
          </ac:spMkLst>
        </pc:spChg>
        <pc:graphicFrameChg chg="add mod modGraphic">
          <ac:chgData name="Imogen Sackett" userId="983d8044-f657-429e-ae38-3185fb507e2d" providerId="ADAL" clId="{4F2E56C7-DCD8-4F88-8825-D2E033128849}" dt="2025-04-10T15:02:55.957" v="2055" actId="14100"/>
          <ac:graphicFrameMkLst>
            <pc:docMk/>
            <pc:sldMk cId="645146435" sldId="319"/>
            <ac:graphicFrameMk id="3" creationId="{D0B259CC-6440-45DC-DFA3-34497C832837}"/>
          </ac:graphicFrameMkLst>
        </pc:graphicFrameChg>
        <pc:graphicFrameChg chg="mod modGraphic">
          <ac:chgData name="Imogen Sackett" userId="983d8044-f657-429e-ae38-3185fb507e2d" providerId="ADAL" clId="{4F2E56C7-DCD8-4F88-8825-D2E033128849}" dt="2025-04-10T15:01:17.273" v="2031" actId="14100"/>
          <ac:graphicFrameMkLst>
            <pc:docMk/>
            <pc:sldMk cId="645146435" sldId="319"/>
            <ac:graphicFrameMk id="5" creationId="{D89C0B6A-A5FB-F33E-69F1-78BAF3D46DE9}"/>
          </ac:graphicFrameMkLst>
        </pc:graphicFrameChg>
        <pc:graphicFrameChg chg="del">
          <ac:chgData name="Imogen Sackett" userId="983d8044-f657-429e-ae38-3185fb507e2d" providerId="ADAL" clId="{4F2E56C7-DCD8-4F88-8825-D2E033128849}" dt="2025-04-10T14:39:25.785" v="1371" actId="478"/>
          <ac:graphicFrameMkLst>
            <pc:docMk/>
            <pc:sldMk cId="645146435" sldId="319"/>
            <ac:graphicFrameMk id="8" creationId="{7D4CD528-3396-5D7A-04E5-8D9575CE6667}"/>
          </ac:graphicFrameMkLst>
        </pc:graphicFrameChg>
      </pc:sldChg>
      <pc:sldChg chg="addSp delSp modSp add mod">
        <pc:chgData name="Imogen Sackett" userId="983d8044-f657-429e-ae38-3185fb507e2d" providerId="ADAL" clId="{4F2E56C7-DCD8-4F88-8825-D2E033128849}" dt="2025-04-10T15:20:31.306" v="2355" actId="21"/>
        <pc:sldMkLst>
          <pc:docMk/>
          <pc:sldMk cId="2494656017" sldId="320"/>
        </pc:sldMkLst>
        <pc:spChg chg="del mod">
          <ac:chgData name="Imogen Sackett" userId="983d8044-f657-429e-ae38-3185fb507e2d" providerId="ADAL" clId="{4F2E56C7-DCD8-4F88-8825-D2E033128849}" dt="2025-04-10T15:03:08.095" v="2056" actId="478"/>
          <ac:spMkLst>
            <pc:docMk/>
            <pc:sldMk cId="2494656017" sldId="320"/>
            <ac:spMk id="2" creationId="{2C12E5F6-A200-ED3C-F007-E3ED748BEDBD}"/>
          </ac:spMkLst>
        </pc:spChg>
        <pc:spChg chg="mod">
          <ac:chgData name="Imogen Sackett" userId="983d8044-f657-429e-ae38-3185fb507e2d" providerId="ADAL" clId="{4F2E56C7-DCD8-4F88-8825-D2E033128849}" dt="2025-04-10T15:20:31.306" v="2355" actId="21"/>
          <ac:spMkLst>
            <pc:docMk/>
            <pc:sldMk cId="2494656017" sldId="320"/>
            <ac:spMk id="10" creationId="{12275951-76E2-5166-65AE-EAFEDB6C9339}"/>
          </ac:spMkLst>
        </pc:spChg>
        <pc:graphicFrameChg chg="del mod">
          <ac:chgData name="Imogen Sackett" userId="983d8044-f657-429e-ae38-3185fb507e2d" providerId="ADAL" clId="{4F2E56C7-DCD8-4F88-8825-D2E033128849}" dt="2025-04-10T14:43:07.584" v="1421" actId="478"/>
          <ac:graphicFrameMkLst>
            <pc:docMk/>
            <pc:sldMk cId="2494656017" sldId="320"/>
            <ac:graphicFrameMk id="3" creationId="{A77140E7-20A2-1EE8-73AA-086915F055BD}"/>
          </ac:graphicFrameMkLst>
        </pc:graphicFrameChg>
        <pc:graphicFrameChg chg="add del mod modGraphic">
          <ac:chgData name="Imogen Sackett" userId="983d8044-f657-429e-ae38-3185fb507e2d" providerId="ADAL" clId="{4F2E56C7-DCD8-4F88-8825-D2E033128849}" dt="2025-04-10T15:03:27.313" v="2084" actId="478"/>
          <ac:graphicFrameMkLst>
            <pc:docMk/>
            <pc:sldMk cId="2494656017" sldId="320"/>
            <ac:graphicFrameMk id="5" creationId="{4E6BAED0-6429-807D-233B-4EDEC888C7C9}"/>
          </ac:graphicFrameMkLst>
        </pc:graphicFrameChg>
        <pc:graphicFrameChg chg="add mod modGraphic">
          <ac:chgData name="Imogen Sackett" userId="983d8044-f657-429e-ae38-3185fb507e2d" providerId="ADAL" clId="{4F2E56C7-DCD8-4F88-8825-D2E033128849}" dt="2025-04-10T15:20:17.030" v="2351" actId="1036"/>
          <ac:graphicFrameMkLst>
            <pc:docMk/>
            <pc:sldMk cId="2494656017" sldId="320"/>
            <ac:graphicFrameMk id="6" creationId="{36BD7DFE-AB6B-A6FD-C31D-AA9B279FF77B}"/>
          </ac:graphicFrameMkLst>
        </pc:graphicFrameChg>
        <pc:graphicFrameChg chg="add mod modGraphic">
          <ac:chgData name="Imogen Sackett" userId="983d8044-f657-429e-ae38-3185fb507e2d" providerId="ADAL" clId="{4F2E56C7-DCD8-4F88-8825-D2E033128849}" dt="2025-04-10T15:20:17.030" v="2351" actId="1036"/>
          <ac:graphicFrameMkLst>
            <pc:docMk/>
            <pc:sldMk cId="2494656017" sldId="320"/>
            <ac:graphicFrameMk id="7" creationId="{8F7B7AA3-D9E4-3E13-C84B-FC1AC497C84D}"/>
          </ac:graphicFrameMkLst>
        </pc:graphicFrameChg>
      </pc:sldChg>
      <pc:sldChg chg="addSp delSp modSp add mod">
        <pc:chgData name="Imogen Sackett" userId="983d8044-f657-429e-ae38-3185fb507e2d" providerId="ADAL" clId="{4F2E56C7-DCD8-4F88-8825-D2E033128849}" dt="2025-04-11T11:35:54.062" v="2631" actId="20577"/>
        <pc:sldMkLst>
          <pc:docMk/>
          <pc:sldMk cId="3302208130" sldId="321"/>
        </pc:sldMkLst>
        <pc:spChg chg="mod">
          <ac:chgData name="Imogen Sackett" userId="983d8044-f657-429e-ae38-3185fb507e2d" providerId="ADAL" clId="{4F2E56C7-DCD8-4F88-8825-D2E033128849}" dt="2025-04-11T11:35:54.062" v="2631" actId="20577"/>
          <ac:spMkLst>
            <pc:docMk/>
            <pc:sldMk cId="3302208130" sldId="321"/>
            <ac:spMk id="10" creationId="{AD3EFB2D-870C-E004-3122-88420701002D}"/>
          </ac:spMkLst>
        </pc:spChg>
        <pc:graphicFrameChg chg="add mod modGraphic">
          <ac:chgData name="Imogen Sackett" userId="983d8044-f657-429e-ae38-3185fb507e2d" providerId="ADAL" clId="{4F2E56C7-DCD8-4F88-8825-D2E033128849}" dt="2025-04-11T11:35:47.987" v="2630" actId="20577"/>
          <ac:graphicFrameMkLst>
            <pc:docMk/>
            <pc:sldMk cId="3302208130" sldId="321"/>
            <ac:graphicFrameMk id="2" creationId="{3A061865-DED9-FFE1-6845-062FEECE8FD9}"/>
          </ac:graphicFrameMkLst>
        </pc:graphicFrameChg>
        <pc:graphicFrameChg chg="del mod">
          <ac:chgData name="Imogen Sackett" userId="983d8044-f657-429e-ae38-3185fb507e2d" providerId="ADAL" clId="{4F2E56C7-DCD8-4F88-8825-D2E033128849}" dt="2025-04-10T15:10:25.292" v="2175" actId="478"/>
          <ac:graphicFrameMkLst>
            <pc:docMk/>
            <pc:sldMk cId="3302208130" sldId="321"/>
            <ac:graphicFrameMk id="6" creationId="{CEC9289A-3C7D-B105-27C2-17D106F8E0F4}"/>
          </ac:graphicFrameMkLst>
        </pc:graphicFrameChg>
        <pc:graphicFrameChg chg="del">
          <ac:chgData name="Imogen Sackett" userId="983d8044-f657-429e-ae38-3185fb507e2d" providerId="ADAL" clId="{4F2E56C7-DCD8-4F88-8825-D2E033128849}" dt="2025-04-10T15:11:58.622" v="2217" actId="478"/>
          <ac:graphicFrameMkLst>
            <pc:docMk/>
            <pc:sldMk cId="3302208130" sldId="321"/>
            <ac:graphicFrameMk id="7" creationId="{8FCCE388-0610-E71D-47ED-7AB48F47753B}"/>
          </ac:graphicFrameMkLst>
        </pc:graphicFrameChg>
      </pc:sldChg>
      <pc:sldChg chg="addSp delSp modSp add mod">
        <pc:chgData name="Imogen Sackett" userId="983d8044-f657-429e-ae38-3185fb507e2d" providerId="ADAL" clId="{4F2E56C7-DCD8-4F88-8825-D2E033128849}" dt="2025-04-10T15:26:47.441" v="2534" actId="1076"/>
        <pc:sldMkLst>
          <pc:docMk/>
          <pc:sldMk cId="1018940591" sldId="322"/>
        </pc:sldMkLst>
        <pc:spChg chg="add mod">
          <ac:chgData name="Imogen Sackett" userId="983d8044-f657-429e-ae38-3185fb507e2d" providerId="ADAL" clId="{4F2E56C7-DCD8-4F88-8825-D2E033128849}" dt="2025-04-10T15:26:47.441" v="2534" actId="1076"/>
          <ac:spMkLst>
            <pc:docMk/>
            <pc:sldMk cId="1018940591" sldId="322"/>
            <ac:spMk id="5" creationId="{37427387-6DDA-755C-2F90-067B9AC92FB6}"/>
          </ac:spMkLst>
        </pc:spChg>
        <pc:spChg chg="add mod">
          <ac:chgData name="Imogen Sackett" userId="983d8044-f657-429e-ae38-3185fb507e2d" providerId="ADAL" clId="{4F2E56C7-DCD8-4F88-8825-D2E033128849}" dt="2025-04-10T15:26:47.441" v="2534" actId="1076"/>
          <ac:spMkLst>
            <pc:docMk/>
            <pc:sldMk cId="1018940591" sldId="322"/>
            <ac:spMk id="6" creationId="{ABC114FE-7151-107F-3FB8-695726F98D55}"/>
          </ac:spMkLst>
        </pc:spChg>
        <pc:spChg chg="add mod">
          <ac:chgData name="Imogen Sackett" userId="983d8044-f657-429e-ae38-3185fb507e2d" providerId="ADAL" clId="{4F2E56C7-DCD8-4F88-8825-D2E033128849}" dt="2025-04-10T15:26:47.441" v="2534" actId="1076"/>
          <ac:spMkLst>
            <pc:docMk/>
            <pc:sldMk cId="1018940591" sldId="322"/>
            <ac:spMk id="7" creationId="{3F142705-F4ED-A00C-C0B7-5CEF4232137A}"/>
          </ac:spMkLst>
        </pc:spChg>
        <pc:spChg chg="add mod">
          <ac:chgData name="Imogen Sackett" userId="983d8044-f657-429e-ae38-3185fb507e2d" providerId="ADAL" clId="{4F2E56C7-DCD8-4F88-8825-D2E033128849}" dt="2025-04-10T15:26:47.441" v="2534" actId="1076"/>
          <ac:spMkLst>
            <pc:docMk/>
            <pc:sldMk cId="1018940591" sldId="322"/>
            <ac:spMk id="8" creationId="{04EE85CC-4F33-B4FB-ECA5-79DA2D578A52}"/>
          </ac:spMkLst>
        </pc:spChg>
        <pc:spChg chg="add mod">
          <ac:chgData name="Imogen Sackett" userId="983d8044-f657-429e-ae38-3185fb507e2d" providerId="ADAL" clId="{4F2E56C7-DCD8-4F88-8825-D2E033128849}" dt="2025-04-10T15:26:47.441" v="2534" actId="1076"/>
          <ac:spMkLst>
            <pc:docMk/>
            <pc:sldMk cId="1018940591" sldId="322"/>
            <ac:spMk id="9" creationId="{3740CDE4-E9BD-CF34-5666-F460F32BCE6D}"/>
          </ac:spMkLst>
        </pc:spChg>
        <pc:spChg chg="mod">
          <ac:chgData name="Imogen Sackett" userId="983d8044-f657-429e-ae38-3185fb507e2d" providerId="ADAL" clId="{4F2E56C7-DCD8-4F88-8825-D2E033128849}" dt="2025-04-10T15:21:25.671" v="2415" actId="20577"/>
          <ac:spMkLst>
            <pc:docMk/>
            <pc:sldMk cId="1018940591" sldId="322"/>
            <ac:spMk id="10" creationId="{891FA8D1-A24D-8FB0-8DB4-7E6D380272CF}"/>
          </ac:spMkLst>
        </pc:spChg>
        <pc:spChg chg="add mod">
          <ac:chgData name="Imogen Sackett" userId="983d8044-f657-429e-ae38-3185fb507e2d" providerId="ADAL" clId="{4F2E56C7-DCD8-4F88-8825-D2E033128849}" dt="2025-04-10T15:26:47.441" v="2534" actId="1076"/>
          <ac:spMkLst>
            <pc:docMk/>
            <pc:sldMk cId="1018940591" sldId="322"/>
            <ac:spMk id="11" creationId="{39B83035-E26B-5C5A-23FD-F8B708C243D5}"/>
          </ac:spMkLst>
        </pc:spChg>
        <pc:spChg chg="add mod">
          <ac:chgData name="Imogen Sackett" userId="983d8044-f657-429e-ae38-3185fb507e2d" providerId="ADAL" clId="{4F2E56C7-DCD8-4F88-8825-D2E033128849}" dt="2025-04-10T15:26:47.441" v="2534" actId="1076"/>
          <ac:spMkLst>
            <pc:docMk/>
            <pc:sldMk cId="1018940591" sldId="322"/>
            <ac:spMk id="12" creationId="{AFDC8392-5755-E363-03C7-F8F5E166BA2B}"/>
          </ac:spMkLst>
        </pc:spChg>
        <pc:spChg chg="add mod">
          <ac:chgData name="Imogen Sackett" userId="983d8044-f657-429e-ae38-3185fb507e2d" providerId="ADAL" clId="{4F2E56C7-DCD8-4F88-8825-D2E033128849}" dt="2025-04-10T15:26:47.441" v="2534" actId="1076"/>
          <ac:spMkLst>
            <pc:docMk/>
            <pc:sldMk cId="1018940591" sldId="322"/>
            <ac:spMk id="13" creationId="{0957ECBF-514A-5F6D-CF5B-5B5D8E7EDB3E}"/>
          </ac:spMkLst>
        </pc:spChg>
        <pc:graphicFrameChg chg="del">
          <ac:chgData name="Imogen Sackett" userId="983d8044-f657-429e-ae38-3185fb507e2d" providerId="ADAL" clId="{4F2E56C7-DCD8-4F88-8825-D2E033128849}" dt="2025-04-10T15:21:29.612" v="2416" actId="478"/>
          <ac:graphicFrameMkLst>
            <pc:docMk/>
            <pc:sldMk cId="1018940591" sldId="322"/>
            <ac:graphicFrameMk id="2" creationId="{EB2E26DB-15C8-BA38-583B-206D7DE57B5F}"/>
          </ac:graphicFrameMkLst>
        </pc:graphicFrameChg>
        <pc:graphicFrameChg chg="add mod modGraphic">
          <ac:chgData name="Imogen Sackett" userId="983d8044-f657-429e-ae38-3185fb507e2d" providerId="ADAL" clId="{4F2E56C7-DCD8-4F88-8825-D2E033128849}" dt="2025-04-10T15:25:15.411" v="2526" actId="14734"/>
          <ac:graphicFrameMkLst>
            <pc:docMk/>
            <pc:sldMk cId="1018940591" sldId="322"/>
            <ac:graphicFrameMk id="3" creationId="{EC651AC0-AB3D-C123-535F-E49E95AD3A63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6CDEFA-0FB8-4B62-88A1-178DC5D463D9}" type="datetimeFigureOut">
              <a:rPr lang="en-GB" smtClean="0"/>
              <a:t>10/04/2025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9537E6-8D3A-4D73-BFEE-0DC06E476F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47801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A1FC3-AC16-4878-8870-CC36548352A1}" type="datetimeFigureOut">
              <a:rPr lang="en-GB" smtClean="0"/>
              <a:t>10/04/2025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272FD-DE3D-4EEB-BEAD-40B36E8868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40973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A1FC3-AC16-4878-8870-CC36548352A1}" type="datetimeFigureOut">
              <a:rPr lang="en-GB" smtClean="0"/>
              <a:t>10/04/2025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272FD-DE3D-4EEB-BEAD-40B36E8868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24473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A1FC3-AC16-4878-8870-CC36548352A1}" type="datetimeFigureOut">
              <a:rPr lang="en-GB" smtClean="0"/>
              <a:t>10/04/2025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272FD-DE3D-4EEB-BEAD-40B36E8868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4855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A1FC3-AC16-4878-8870-CC36548352A1}" type="datetimeFigureOut">
              <a:rPr lang="en-GB" smtClean="0"/>
              <a:t>10/04/2025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272FD-DE3D-4EEB-BEAD-40B36E8868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79137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A1FC3-AC16-4878-8870-CC36548352A1}" type="datetimeFigureOut">
              <a:rPr lang="en-GB" smtClean="0"/>
              <a:t>10/04/2025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272FD-DE3D-4EEB-BEAD-40B36E8868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9270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A1FC3-AC16-4878-8870-CC36548352A1}" type="datetimeFigureOut">
              <a:rPr lang="en-GB" smtClean="0"/>
              <a:t>10/04/2025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272FD-DE3D-4EEB-BEAD-40B36E8868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35414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A1FC3-AC16-4878-8870-CC36548352A1}" type="datetimeFigureOut">
              <a:rPr lang="en-GB" smtClean="0"/>
              <a:t>10/04/2025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272FD-DE3D-4EEB-BEAD-40B36E8868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6170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A1FC3-AC16-4878-8870-CC36548352A1}" type="datetimeFigureOut">
              <a:rPr lang="en-GB" smtClean="0"/>
              <a:t>10/04/2025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272FD-DE3D-4EEB-BEAD-40B36E8868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79697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A1FC3-AC16-4878-8870-CC36548352A1}" type="datetimeFigureOut">
              <a:rPr lang="en-GB" smtClean="0"/>
              <a:t>10/04/2025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272FD-DE3D-4EEB-BEAD-40B36E8868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61447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A1FC3-AC16-4878-8870-CC36548352A1}" type="datetimeFigureOut">
              <a:rPr lang="en-GB" smtClean="0"/>
              <a:t>10/04/2025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272FD-DE3D-4EEB-BEAD-40B36E8868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96416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A1FC3-AC16-4878-8870-CC36548352A1}" type="datetimeFigureOut">
              <a:rPr lang="en-GB" smtClean="0"/>
              <a:t>10/04/2025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272FD-DE3D-4EEB-BEAD-40B36E8868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00806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BA1FC3-AC16-4878-8870-CC36548352A1}" type="datetimeFigureOut">
              <a:rPr lang="en-GB" smtClean="0"/>
              <a:t>10/04/2025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F272FD-DE3D-4EEB-BEAD-40B36E8868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03723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86800AF-2768-4F62-B3CC-8C6401AC4C4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3155" y="9362440"/>
            <a:ext cx="3204845" cy="543560"/>
          </a:xfrm>
          <a:prstGeom prst="rect">
            <a:avLst/>
          </a:prstGeom>
        </p:spPr>
      </p:pic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4DA87E83-133D-7B92-A9DE-8D4456FB8507}"/>
              </a:ext>
            </a:extLst>
          </p:cNvPr>
          <p:cNvSpPr/>
          <p:nvPr/>
        </p:nvSpPr>
        <p:spPr>
          <a:xfrm>
            <a:off x="430305" y="1538991"/>
            <a:ext cx="5997388" cy="618872"/>
          </a:xfrm>
          <a:prstGeom prst="roundRect">
            <a:avLst>
              <a:gd name="adj" fmla="val 20056"/>
            </a:avLst>
          </a:prstGeom>
          <a:solidFill>
            <a:srgbClr val="2C2B64"/>
          </a:solidFill>
          <a:ln w="28575">
            <a:solidFill>
              <a:srgbClr val="2C2B6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7127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631825" algn="l"/>
              </a:tabLst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Student Question and Answer Booklet</a:t>
            </a: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0A4E79B0-0922-655A-8937-0F9048B4BB4D}"/>
              </a:ext>
            </a:extLst>
          </p:cNvPr>
          <p:cNvSpPr/>
          <p:nvPr/>
        </p:nvSpPr>
        <p:spPr>
          <a:xfrm>
            <a:off x="430305" y="641095"/>
            <a:ext cx="5997388" cy="618872"/>
          </a:xfrm>
          <a:prstGeom prst="roundRect">
            <a:avLst/>
          </a:prstGeom>
          <a:solidFill>
            <a:srgbClr val="F9DC4B"/>
          </a:solidFill>
          <a:ln w="28575">
            <a:solidFill>
              <a:srgbClr val="2C2B6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3200" b="1" i="0" u="none" strike="noStrike" kern="0" cap="none" spc="0" normalizeH="0" baseline="0" noProof="0" dirty="0">
                <a:ln>
                  <a:noFill/>
                </a:ln>
                <a:solidFill>
                  <a:srgbClr val="2F2967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SATs… But Make it Trains 2</a:t>
            </a:r>
            <a:endParaRPr kumimoji="0" lang="en-GB" sz="2800" b="0" i="0" u="none" strike="noStrike" kern="0" cap="none" spc="0" normalizeH="0" baseline="0" noProof="0" dirty="0">
              <a:ln>
                <a:noFill/>
              </a:ln>
              <a:solidFill>
                <a:srgbClr val="2F2967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5EB6EF37-3564-D679-2D9B-AE6B328EB970}"/>
              </a:ext>
            </a:extLst>
          </p:cNvPr>
          <p:cNvSpPr/>
          <p:nvPr/>
        </p:nvSpPr>
        <p:spPr>
          <a:xfrm>
            <a:off x="430305" y="7913432"/>
            <a:ext cx="5997388" cy="618872"/>
          </a:xfrm>
          <a:prstGeom prst="roundRect">
            <a:avLst>
              <a:gd name="adj" fmla="val 20056"/>
            </a:avLst>
          </a:prstGeom>
          <a:solidFill>
            <a:schemeClr val="bg1"/>
          </a:solidFill>
          <a:ln w="28575">
            <a:solidFill>
              <a:srgbClr val="2C2B6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60363" defTabSz="914400">
              <a:buClr>
                <a:srgbClr val="000000"/>
              </a:buClr>
            </a:pPr>
            <a:r>
              <a:rPr lang="en-GB" sz="2400" b="1" kern="0" dirty="0">
                <a:solidFill>
                  <a:srgbClr val="2F2967"/>
                </a:solidFill>
                <a:latin typeface="Arial"/>
              </a:rPr>
              <a:t>Name:</a:t>
            </a:r>
            <a:endParaRPr lang="en-GB" sz="2400" kern="0" dirty="0">
              <a:solidFill>
                <a:srgbClr val="2F2967"/>
              </a:solidFill>
              <a:latin typeface="Arial"/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AA7E8A87-AA36-64BB-250B-672FD91FABB9}"/>
              </a:ext>
            </a:extLst>
          </p:cNvPr>
          <p:cNvSpPr/>
          <p:nvPr/>
        </p:nvSpPr>
        <p:spPr>
          <a:xfrm>
            <a:off x="430305" y="2627483"/>
            <a:ext cx="5997388" cy="553047"/>
          </a:xfrm>
          <a:prstGeom prst="roundRect">
            <a:avLst>
              <a:gd name="adj" fmla="val 20056"/>
            </a:avLst>
          </a:prstGeom>
          <a:solidFill>
            <a:srgbClr val="C6E7F3"/>
          </a:solidFill>
          <a:ln w="28575">
            <a:solidFill>
              <a:srgbClr val="2C2B6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>
              <a:buClr>
                <a:srgbClr val="000000"/>
              </a:buClr>
            </a:pPr>
            <a:r>
              <a:rPr lang="en-GB" sz="1400" b="1" kern="0" dirty="0">
                <a:solidFill>
                  <a:srgbClr val="2F2967"/>
                </a:solidFill>
                <a:latin typeface="Arial"/>
              </a:rPr>
              <a:t>Questions 1 to 8 are about ‘A day in the life of a train driver’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D33E0B75-0EE3-294D-EC5B-C55A04D63176}"/>
              </a:ext>
            </a:extLst>
          </p:cNvPr>
          <p:cNvSpPr/>
          <p:nvPr/>
        </p:nvSpPr>
        <p:spPr>
          <a:xfrm>
            <a:off x="430305" y="3316484"/>
            <a:ext cx="5997388" cy="553047"/>
          </a:xfrm>
          <a:prstGeom prst="roundRect">
            <a:avLst>
              <a:gd name="adj" fmla="val 20056"/>
            </a:avLst>
          </a:prstGeom>
          <a:solidFill>
            <a:srgbClr val="7FCBD0"/>
          </a:solidFill>
          <a:ln w="28575">
            <a:solidFill>
              <a:srgbClr val="2C2B6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>
              <a:buClr>
                <a:srgbClr val="000000"/>
              </a:buClr>
            </a:pPr>
            <a:r>
              <a:rPr lang="en-GB" sz="1400" b="1" kern="0" dirty="0">
                <a:solidFill>
                  <a:srgbClr val="2F2967"/>
                </a:solidFill>
                <a:latin typeface="Arial"/>
              </a:rPr>
              <a:t>Questions 9 to 13 are about the text ‘Interview with Charlotte Murray’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C54A0C3A-495C-BDAC-70CF-A42909EAB6D4}"/>
              </a:ext>
            </a:extLst>
          </p:cNvPr>
          <p:cNvSpPr/>
          <p:nvPr/>
        </p:nvSpPr>
        <p:spPr>
          <a:xfrm>
            <a:off x="430305" y="4003091"/>
            <a:ext cx="5997388" cy="553047"/>
          </a:xfrm>
          <a:prstGeom prst="roundRect">
            <a:avLst>
              <a:gd name="adj" fmla="val 20056"/>
            </a:avLst>
          </a:prstGeom>
          <a:solidFill>
            <a:srgbClr val="A4D3B3"/>
          </a:solidFill>
          <a:ln w="28575">
            <a:solidFill>
              <a:srgbClr val="2C2B6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>
              <a:buClr>
                <a:srgbClr val="000000"/>
              </a:buClr>
            </a:pPr>
            <a:r>
              <a:rPr lang="en-GB" sz="1400" b="1" kern="0" dirty="0">
                <a:solidFill>
                  <a:srgbClr val="2F2967"/>
                </a:solidFill>
                <a:latin typeface="Arial"/>
              </a:rPr>
              <a:t>Questions 14 to 23 are about the poem ‘Snake Pass’</a:t>
            </a: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1BA24303-7DC1-428E-B00B-F9C244C97FA5}"/>
              </a:ext>
            </a:extLst>
          </p:cNvPr>
          <p:cNvSpPr/>
          <p:nvPr/>
        </p:nvSpPr>
        <p:spPr>
          <a:xfrm>
            <a:off x="430305" y="4684777"/>
            <a:ext cx="5997388" cy="553047"/>
          </a:xfrm>
          <a:prstGeom prst="roundRect">
            <a:avLst>
              <a:gd name="adj" fmla="val 20056"/>
            </a:avLst>
          </a:prstGeom>
          <a:solidFill>
            <a:srgbClr val="FFF5CE"/>
          </a:solidFill>
          <a:ln w="28575">
            <a:solidFill>
              <a:srgbClr val="2C2B6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>
              <a:buClr>
                <a:srgbClr val="000000"/>
              </a:buClr>
            </a:pPr>
            <a:r>
              <a:rPr lang="en-GB" sz="1400" b="1" kern="0" dirty="0">
                <a:solidFill>
                  <a:srgbClr val="2F2967"/>
                </a:solidFill>
                <a:latin typeface="Arial"/>
              </a:rPr>
              <a:t>Questions 24 to 35 are about the extract from ‘The Railway Children’</a:t>
            </a:r>
          </a:p>
        </p:txBody>
      </p:sp>
      <p:pic>
        <p:nvPicPr>
          <p:cNvPr id="7" name="Picture 6" descr="A cartoon of a train&#10;&#10;AI-generated content may be incorrect.">
            <a:extLst>
              <a:ext uri="{FF2B5EF4-FFF2-40B4-BE49-F238E27FC236}">
                <a16:creationId xmlns:a16="http://schemas.microsoft.com/office/drawing/2014/main" id="{A9A65354-10DA-FC28-CEAC-E62C48897C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3915" y="5643626"/>
            <a:ext cx="1430167" cy="2043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67252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86800AF-2768-4F62-B3CC-8C6401AC4C4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3155" y="9362440"/>
            <a:ext cx="3204845" cy="543560"/>
          </a:xfrm>
          <a:prstGeom prst="rect">
            <a:avLst/>
          </a:prstGeom>
        </p:spPr>
      </p:pic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20ED328A-7AF7-AF91-544F-0FFBA5A02382}"/>
              </a:ext>
            </a:extLst>
          </p:cNvPr>
          <p:cNvSpPr/>
          <p:nvPr/>
        </p:nvSpPr>
        <p:spPr>
          <a:xfrm>
            <a:off x="430305" y="527609"/>
            <a:ext cx="5997388" cy="436830"/>
          </a:xfrm>
          <a:prstGeom prst="roundRect">
            <a:avLst>
              <a:gd name="adj" fmla="val 20056"/>
            </a:avLst>
          </a:prstGeom>
          <a:solidFill>
            <a:srgbClr val="2C2B64"/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12788">
              <a:tabLst>
                <a:tab pos="631825" algn="l"/>
              </a:tabLst>
            </a:pPr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 1 to 8 are about ‘A day in the life of a train driver’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0C3ED02-12B6-C54D-0603-7237520B28BD}"/>
              </a:ext>
            </a:extLst>
          </p:cNvPr>
          <p:cNvSpPr txBox="1"/>
          <p:nvPr/>
        </p:nvSpPr>
        <p:spPr>
          <a:xfrm>
            <a:off x="430305" y="1115282"/>
            <a:ext cx="5997388" cy="99109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434975">
              <a:lnSpc>
                <a:spcPct val="107000"/>
              </a:lnSpc>
              <a:spcAft>
                <a:spcPts val="800"/>
              </a:spcAft>
              <a:tabLst>
                <a:tab pos="5113338" algn="l"/>
              </a:tabLst>
            </a:pPr>
            <a:r>
              <a:rPr lang="en-GB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1. What does Jane have to do to ‘book on’? Tick all that apply. 	 </a:t>
            </a:r>
            <a:r>
              <a:rPr lang="en-GB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[2 marks]</a:t>
            </a:r>
            <a:endParaRPr lang="en-GB" sz="1200" dirty="0"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200" b="1" i="1" dirty="0">
              <a:effectLst/>
              <a:latin typeface="Arial" panose="020B0604020202020204" pitchFamily="34" charset="0"/>
              <a:ea typeface="Castledown" panose="02000503040000020003" pitchFamily="2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200" b="1" i="1" dirty="0">
              <a:latin typeface="Arial" panose="020B0604020202020204" pitchFamily="34" charset="0"/>
              <a:ea typeface="Castledown" panose="02000503040000020003" pitchFamily="2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200" b="1" i="1" dirty="0">
              <a:effectLst/>
              <a:latin typeface="Arial" panose="020B0604020202020204" pitchFamily="34" charset="0"/>
              <a:ea typeface="Castledown" panose="02000503040000020003" pitchFamily="2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200" b="1" i="1" dirty="0">
              <a:latin typeface="Arial" panose="020B0604020202020204" pitchFamily="34" charset="0"/>
              <a:ea typeface="Castledown" panose="02000503040000020003" pitchFamily="2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200" b="1" i="1" dirty="0">
              <a:effectLst/>
              <a:latin typeface="Arial" panose="020B0604020202020204" pitchFamily="34" charset="0"/>
              <a:ea typeface="Castledown" panose="02000503040000020003" pitchFamily="2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200" b="1" i="1" dirty="0">
              <a:effectLst/>
              <a:latin typeface="Arial" panose="020B0604020202020204" pitchFamily="34" charset="0"/>
              <a:ea typeface="Castledown" panose="02000503040000020003" pitchFamily="2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tabLst>
                <a:tab pos="5202238" algn="l"/>
              </a:tabLst>
            </a:pPr>
            <a:r>
              <a:rPr lang="en-GB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2. How does Jane find out about any last-minute changes which may affect her train? 	 </a:t>
            </a:r>
            <a:r>
              <a:rPr lang="en-GB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[1 mark]</a:t>
            </a:r>
            <a:endParaRPr lang="en-GB" sz="1200" dirty="0"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200" b="1" i="1" dirty="0">
                <a:effectLst/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_____________________________________________________________________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200" b="1" i="1" dirty="0">
                <a:effectLst/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_____________________________________________________________________</a:t>
            </a:r>
            <a:endParaRPr lang="en-GB" sz="1200" b="1" i="1" dirty="0">
              <a:latin typeface="Arial" panose="020B0604020202020204" pitchFamily="34" charset="0"/>
              <a:ea typeface="Castledown" panose="02000503040000020003" pitchFamily="2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</a:pPr>
            <a:endParaRPr lang="en-GB" sz="1200" b="1" i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3. In the paragraph starting ‘</a:t>
            </a:r>
            <a:r>
              <a:rPr lang="en-GB" sz="1200" b="1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Today I have to…’</a:t>
            </a:r>
            <a:r>
              <a:rPr lang="en-GB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find and copy a word or group of words which show that train drivers must be attentive when they are driving.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200" b="1" i="1" dirty="0">
                <a:effectLst/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_____________________________________________________________</a:t>
            </a:r>
            <a:r>
              <a:rPr lang="en-GB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</a:t>
            </a:r>
            <a:r>
              <a:rPr lang="en-GB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[1 mark]</a:t>
            </a:r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</a:pPr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</a:pPr>
            <a:r>
              <a:rPr lang="en-GB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4. What surprises might a train driver experience during their working day? </a:t>
            </a:r>
          </a:p>
          <a:p>
            <a:pPr algn="r">
              <a:lnSpc>
                <a:spcPct val="107000"/>
              </a:lnSpc>
            </a:pPr>
            <a:r>
              <a:rPr lang="en-GB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[2 mark]</a:t>
            </a:r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200" b="1" dirty="0">
                <a:effectLst/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      1)	_______________________________________________________________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200" b="1" dirty="0">
                <a:effectLst/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      2)	_______________________________________________________________</a:t>
            </a:r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5. </a:t>
            </a:r>
            <a:r>
              <a:rPr lang="en-GB" sz="1200" b="1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“There’s an added challenge in Autumn when braking can be tricky due to slippery rails.”   </a:t>
            </a:r>
            <a:r>
              <a:rPr lang="en-GB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What might make the rails extra slippery in Autumn? </a:t>
            </a:r>
            <a:r>
              <a:rPr lang="en-GB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[1 mark]</a:t>
            </a:r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200" b="1" i="1" dirty="0">
                <a:effectLst/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_____________________________________________________________________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200" b="1" i="1" dirty="0">
                <a:effectLst/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_____________________________________________________________________</a:t>
            </a:r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6. How long does it take a train travelling at 125 mph to come to a stop? </a:t>
            </a:r>
            <a:r>
              <a:rPr lang="en-GB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[1 mark]</a:t>
            </a:r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200" b="1" i="1" dirty="0">
                <a:effectLst/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_____________________________________________________________________</a:t>
            </a:r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200" dirty="0"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200" dirty="0"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200" dirty="0"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0EB53FAA-431A-DB11-1521-95B318E766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1170593"/>
              </p:ext>
            </p:extLst>
          </p:nvPr>
        </p:nvGraphicFramePr>
        <p:xfrm>
          <a:off x="1240047" y="1458653"/>
          <a:ext cx="4377903" cy="1799448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3525647">
                  <a:extLst>
                    <a:ext uri="{9D8B030D-6E8A-4147-A177-3AD203B41FA5}">
                      <a16:colId xmlns:a16="http://schemas.microsoft.com/office/drawing/2014/main" val="4072590880"/>
                    </a:ext>
                  </a:extLst>
                </a:gridCol>
                <a:gridCol w="852256">
                  <a:extLst>
                    <a:ext uri="{9D8B030D-6E8A-4147-A177-3AD203B41FA5}">
                      <a16:colId xmlns:a16="http://schemas.microsoft.com/office/drawing/2014/main" val="1924840140"/>
                    </a:ext>
                  </a:extLst>
                </a:gridCol>
              </a:tblGrid>
              <a:tr h="299908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Book a train ticket</a:t>
                      </a:r>
                      <a:endParaRPr lang="en-GB" sz="12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E3F3F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effectLst/>
                        </a:rPr>
                        <a:t> 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E3F3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070590"/>
                  </a:ext>
                </a:extLst>
              </a:tr>
              <a:tr h="299908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Ring a bell</a:t>
                      </a:r>
                      <a:endParaRPr lang="en-GB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7883478"/>
                  </a:ext>
                </a:extLst>
              </a:tr>
              <a:tr h="299908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Confirm she is fully equipped</a:t>
                      </a:r>
                      <a:endParaRPr lang="en-GB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E3F3F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E3F3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4937104"/>
                  </a:ext>
                </a:extLst>
              </a:tr>
              <a:tr h="299908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Phone the control room</a:t>
                      </a: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effectLst/>
                        </a:rPr>
                        <a:t> 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6020877"/>
                  </a:ext>
                </a:extLst>
              </a:tr>
              <a:tr h="299908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Confirm she is not affected by drugs and alcohol</a:t>
                      </a:r>
                    </a:p>
                  </a:txBody>
                  <a:tcPr marL="68580" marR="68580" marT="0" marB="0" anchor="ctr">
                    <a:solidFill>
                      <a:srgbClr val="E3F3F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effectLst/>
                        </a:rPr>
                        <a:t> 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E3F3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8872681"/>
                  </a:ext>
                </a:extLst>
              </a:tr>
              <a:tr h="299908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Book a train to drive</a:t>
                      </a: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effectLst/>
                        </a:rPr>
                        <a:t> 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34424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710031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86800AF-2768-4F62-B3CC-8C6401AC4C4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3155" y="9362440"/>
            <a:ext cx="3204845" cy="54356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0C3ED02-12B6-C54D-0603-7237520B28BD}"/>
              </a:ext>
            </a:extLst>
          </p:cNvPr>
          <p:cNvSpPr txBox="1"/>
          <p:nvPr/>
        </p:nvSpPr>
        <p:spPr>
          <a:xfrm>
            <a:off x="430305" y="380991"/>
            <a:ext cx="5997388" cy="90645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en-GB" sz="1200" b="1" dirty="0">
                <a:solidFill>
                  <a:srgbClr val="000000"/>
                </a:solidFill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7</a:t>
            </a:r>
            <a:r>
              <a:rPr lang="en-GB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. With reference to the text, explain why you would or would not like to be a train driver</a:t>
            </a:r>
            <a:r>
              <a:rPr lang="en-GB" sz="12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. 										   </a:t>
            </a:r>
            <a:r>
              <a:rPr lang="en-GB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[2 marks]</a:t>
            </a:r>
            <a:endParaRPr lang="en-GB" sz="1200" dirty="0"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200" b="1" i="1" dirty="0">
                <a:effectLst/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_____________________________________________________________________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200" b="1" i="1" dirty="0">
                <a:effectLst/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_____________________________________________________________________</a:t>
            </a:r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200" b="1" i="1" dirty="0">
                <a:effectLst/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_____________________________________________________________________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200" b="1" i="1" dirty="0">
                <a:effectLst/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_____________________________________________________________________</a:t>
            </a:r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</a:pPr>
            <a:endParaRPr lang="en-GB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</a:pPr>
            <a:r>
              <a:rPr lang="en-GB" sz="1200" b="1" dirty="0">
                <a:solidFill>
                  <a:srgbClr val="000000"/>
                </a:solidFill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8. Number the following events from 1 to 5 in the order they appear in the text.  The first one has been done for you.                                                            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 [1 mark]</a:t>
            </a:r>
            <a:endParaRPr lang="en-GB" sz="1200" dirty="0"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200" b="1" i="1" dirty="0">
              <a:effectLst/>
              <a:latin typeface="Arial" panose="020B0604020202020204" pitchFamily="34" charset="0"/>
              <a:ea typeface="Castledown" panose="02000503040000020003" pitchFamily="2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</a:pPr>
            <a:endParaRPr lang="en-GB" sz="1200" b="1" i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</a:pPr>
            <a:endParaRPr lang="en-GB" sz="1200" b="1" i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</a:pPr>
            <a:endParaRPr lang="en-GB" sz="1200" b="1" i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</a:pPr>
            <a:endParaRPr lang="en-GB" sz="1200" b="1" i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</a:pPr>
            <a:endParaRPr lang="en-GB" sz="1200" b="1" i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</a:pPr>
            <a:endParaRPr lang="en-GB" sz="1200" b="1" i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</a:pPr>
            <a:endParaRPr lang="en-GB" sz="1200" b="1" i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</a:pPr>
            <a:endParaRPr lang="en-GB" sz="1200" b="1" i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</a:pPr>
            <a:endParaRPr lang="en-GB" sz="1200" b="1" i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</a:pPr>
            <a:endParaRPr lang="en-GB" sz="1200" b="1" i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</a:pPr>
            <a:endParaRPr lang="en-GB" sz="1200" b="1" i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</a:pPr>
            <a:endParaRPr lang="en-GB" sz="1200" b="1" i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</a:pPr>
            <a:endParaRPr lang="en-GB" sz="1200" b="1" i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9. Tick to show which of the following statements are true or false.        </a:t>
            </a:r>
            <a:r>
              <a:rPr lang="en-GB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[2 marks]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1200"/>
              </a:spcAft>
            </a:pPr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>
              <a:lnSpc>
                <a:spcPct val="107000"/>
              </a:lnSpc>
              <a:spcBef>
                <a:spcPts val="600"/>
              </a:spcBef>
              <a:spcAft>
                <a:spcPts val="800"/>
              </a:spcAft>
            </a:pPr>
            <a:r>
              <a:rPr lang="en-GB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10. Find and copy a group of words which shows that Charlotte is happy that she joined GWR</a:t>
            </a:r>
            <a:r>
              <a:rPr lang="en-GB" sz="12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. 					 				     </a:t>
            </a:r>
            <a:r>
              <a:rPr lang="en-GB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[1 mark]</a:t>
            </a:r>
            <a:endParaRPr lang="en-GB" sz="1200" dirty="0"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200" b="1" i="1" dirty="0">
                <a:effectLst/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_____________________________________________________________________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2C05EFD6-AFDA-D5C8-6F4C-3AAB9DAC529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4950221"/>
              </p:ext>
            </p:extLst>
          </p:nvPr>
        </p:nvGraphicFramePr>
        <p:xfrm>
          <a:off x="1213413" y="2859402"/>
          <a:ext cx="4431169" cy="1645695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836365">
                  <a:extLst>
                    <a:ext uri="{9D8B030D-6E8A-4147-A177-3AD203B41FA5}">
                      <a16:colId xmlns:a16="http://schemas.microsoft.com/office/drawing/2014/main" val="4207862566"/>
                    </a:ext>
                  </a:extLst>
                </a:gridCol>
                <a:gridCol w="594804">
                  <a:extLst>
                    <a:ext uri="{9D8B030D-6E8A-4147-A177-3AD203B41FA5}">
                      <a16:colId xmlns:a16="http://schemas.microsoft.com/office/drawing/2014/main" val="2701106613"/>
                    </a:ext>
                  </a:extLst>
                </a:gridCol>
              </a:tblGrid>
              <a:tr h="329139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Shunting trains at the depot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3F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6858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3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9129751"/>
                  </a:ext>
                </a:extLst>
              </a:tr>
              <a:tr h="329139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Booking 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0835463"/>
                  </a:ext>
                </a:extLst>
              </a:tr>
              <a:tr h="329139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Taking a 40-minute meal break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3F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6858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3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1405721"/>
                  </a:ext>
                </a:extLst>
              </a:tr>
              <a:tr h="329139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Having a cup of tea with the train manager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6858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6024729"/>
                  </a:ext>
                </a:extLst>
              </a:tr>
              <a:tr h="329139">
                <a:tc>
                  <a:txBody>
                    <a:bodyPr/>
                    <a:lstStyle/>
                    <a:p>
                      <a:pPr marL="0" indent="0" algn="l" defTabSz="6858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Meeting the incoming HST train driver at Paddington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3F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6858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3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0348849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3B3C811-13E0-3C1A-E89C-7C3A6A506784}"/>
              </a:ext>
            </a:extLst>
          </p:cNvPr>
          <p:cNvSpPr/>
          <p:nvPr/>
        </p:nvSpPr>
        <p:spPr>
          <a:xfrm>
            <a:off x="430303" y="4964074"/>
            <a:ext cx="5997388" cy="436830"/>
          </a:xfrm>
          <a:prstGeom prst="roundRect">
            <a:avLst>
              <a:gd name="adj" fmla="val 20056"/>
            </a:avLst>
          </a:prstGeom>
          <a:solidFill>
            <a:srgbClr val="2C2B64"/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12788">
              <a:tabLst>
                <a:tab pos="631825" algn="l"/>
              </a:tabLst>
            </a:pPr>
            <a:r>
              <a:rPr lang="en-GB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 9 to 13 are about the text ‘Interview with Charlotte Murray’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F09B1084-0FD9-6EDA-23DD-31D152639A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826741"/>
              </p:ext>
            </p:extLst>
          </p:nvPr>
        </p:nvGraphicFramePr>
        <p:xfrm>
          <a:off x="570388" y="5859881"/>
          <a:ext cx="5717218" cy="2177254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363998">
                  <a:extLst>
                    <a:ext uri="{9D8B030D-6E8A-4147-A177-3AD203B41FA5}">
                      <a16:colId xmlns:a16="http://schemas.microsoft.com/office/drawing/2014/main" val="4207862566"/>
                    </a:ext>
                  </a:extLst>
                </a:gridCol>
                <a:gridCol w="676610">
                  <a:extLst>
                    <a:ext uri="{9D8B030D-6E8A-4147-A177-3AD203B41FA5}">
                      <a16:colId xmlns:a16="http://schemas.microsoft.com/office/drawing/2014/main" val="3134544544"/>
                    </a:ext>
                  </a:extLst>
                </a:gridCol>
                <a:gridCol w="676610">
                  <a:extLst>
                    <a:ext uri="{9D8B030D-6E8A-4147-A177-3AD203B41FA5}">
                      <a16:colId xmlns:a16="http://schemas.microsoft.com/office/drawing/2014/main" val="2701106613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Statement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3F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6858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b="1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True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3F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6858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b="1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False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3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9129751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Charlotte went to university before joining GWR.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2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2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0835463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Charlotte receives a good salary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3F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6858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2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3F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6858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3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1405721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There are good perks working for the railway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6858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2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6858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6024729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 job in one part of the railway can lead to many other railway-based roles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3F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6858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2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3F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6858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3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0348849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All GWR jobs involve working on a train.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6858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2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6858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2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56054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518345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22DB4F-DCDE-68F6-799D-B4AC4B4C0C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A32288C-9C4C-E751-BD7D-E351AD57B43D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3155" y="9362440"/>
            <a:ext cx="3204845" cy="54356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934C0C8-251D-581B-843A-BD64AAD606DB}"/>
              </a:ext>
            </a:extLst>
          </p:cNvPr>
          <p:cNvSpPr txBox="1"/>
          <p:nvPr/>
        </p:nvSpPr>
        <p:spPr>
          <a:xfrm>
            <a:off x="430305" y="327723"/>
            <a:ext cx="5997388" cy="96318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en-GB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11. Find and copy a word or group of words which shows Charlotte’s work is varied</a:t>
            </a:r>
            <a:r>
              <a:rPr lang="en-GB" sz="12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. 					 				                </a:t>
            </a:r>
            <a:r>
              <a:rPr lang="en-GB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[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1</a:t>
            </a:r>
            <a:r>
              <a:rPr lang="en-GB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 mark]</a:t>
            </a:r>
            <a:endParaRPr lang="en-GB" sz="1200" dirty="0"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200" b="1" i="1" dirty="0">
                <a:effectLst/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_____________________________________________________________________</a:t>
            </a:r>
          </a:p>
          <a:p>
            <a:pPr>
              <a:lnSpc>
                <a:spcPct val="107000"/>
              </a:lnSpc>
            </a:pPr>
            <a:endParaRPr lang="en-GB" sz="1200" b="1" dirty="0">
              <a:solidFill>
                <a:srgbClr val="000000"/>
              </a:solidFill>
              <a:latin typeface="Arial" panose="020B0604020202020204" pitchFamily="34" charset="0"/>
              <a:ea typeface="Castledown" panose="02000503040000020003" pitchFamily="2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</a:pPr>
            <a:r>
              <a:rPr lang="en-GB" sz="1200" b="1" dirty="0">
                <a:solidFill>
                  <a:srgbClr val="000000"/>
                </a:solidFill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12. Which of the following are aspects of an Emergency Planning officer’s role? Tick all that apply.                                                    				   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[2 marks]</a:t>
            </a:r>
            <a:endParaRPr lang="en-GB" sz="1200" dirty="0"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200" b="1" i="1" dirty="0">
              <a:effectLst/>
              <a:latin typeface="Arial" panose="020B0604020202020204" pitchFamily="34" charset="0"/>
              <a:ea typeface="Castledown" panose="02000503040000020003" pitchFamily="2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</a:pPr>
            <a:endParaRPr lang="en-GB" sz="1200" b="1" i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</a:pPr>
            <a:endParaRPr lang="en-GB" sz="1200" b="1" i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</a:pPr>
            <a:endParaRPr lang="en-GB" sz="1200" b="1" i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</a:pPr>
            <a:endParaRPr lang="en-GB" sz="1200" b="1" i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</a:pPr>
            <a:endParaRPr lang="en-GB" sz="1200" b="1" i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</a:pPr>
            <a:endParaRPr lang="en-GB" sz="1200" b="1" i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</a:pPr>
            <a:endParaRPr lang="en-GB" sz="1200" b="1" i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</a:pPr>
            <a:endParaRPr lang="en-GB" sz="1200" b="1" i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</a:pPr>
            <a:endParaRPr lang="en-GB" sz="1200" b="1" i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</a:pPr>
            <a:endParaRPr lang="en-GB" sz="1200" b="1" i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</a:pPr>
            <a:endParaRPr lang="en-GB" sz="1200" b="1" i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</a:pPr>
            <a:endParaRPr lang="en-GB" sz="1200" b="1" i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</a:pPr>
            <a:endParaRPr lang="en-GB" sz="1200" b="1" i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</a:pPr>
            <a:endParaRPr lang="en-GB" sz="1200" b="1" i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</a:pPr>
            <a:endParaRPr lang="en-GB" sz="1200" b="1" i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13. How are the jobs of a train driver and an emergency planning officer the same, and how are they different?          					   </a:t>
            </a:r>
            <a:r>
              <a:rPr lang="en-GB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[2 marks]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 defTabSz="434975">
              <a:lnSpc>
                <a:spcPct val="107000"/>
              </a:lnSpc>
              <a:spcAft>
                <a:spcPts val="800"/>
              </a:spcAft>
              <a:tabLst>
                <a:tab pos="5113338" algn="l"/>
              </a:tabLst>
            </a:pPr>
            <a:r>
              <a:rPr lang="en-GB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14. Name three different things the poet hears in the poem. 	 </a:t>
            </a:r>
            <a:r>
              <a:rPr lang="en-GB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[3 marks]</a:t>
            </a:r>
            <a:endParaRPr lang="en-GB" sz="1200" dirty="0"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200" b="1" dirty="0">
                <a:effectLst/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	1)  __________________________________________________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200" b="1" dirty="0"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	2</a:t>
            </a:r>
            <a:r>
              <a:rPr lang="en-GB" sz="1200" b="1" dirty="0">
                <a:effectLst/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)  __________________________________________________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200" b="1" dirty="0"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	3</a:t>
            </a:r>
            <a:r>
              <a:rPr lang="en-GB" sz="1200" b="1" dirty="0">
                <a:effectLst/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)  __________________________________________________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3CB34956-75F4-A8E1-C79D-CD0D9428CA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9734139"/>
              </p:ext>
            </p:extLst>
          </p:nvPr>
        </p:nvGraphicFramePr>
        <p:xfrm>
          <a:off x="497411" y="1861448"/>
          <a:ext cx="5867878" cy="203898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5308585">
                  <a:extLst>
                    <a:ext uri="{9D8B030D-6E8A-4147-A177-3AD203B41FA5}">
                      <a16:colId xmlns:a16="http://schemas.microsoft.com/office/drawing/2014/main" val="4207862566"/>
                    </a:ext>
                  </a:extLst>
                </a:gridCol>
                <a:gridCol w="559293">
                  <a:extLst>
                    <a:ext uri="{9D8B030D-6E8A-4147-A177-3AD203B41FA5}">
                      <a16:colId xmlns:a16="http://schemas.microsoft.com/office/drawing/2014/main" val="2701106613"/>
                    </a:ext>
                  </a:extLst>
                </a:gridCol>
              </a:tblGrid>
              <a:tr h="289302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3F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 b="1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2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3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9129751"/>
                  </a:ext>
                </a:extLst>
              </a:tr>
              <a:tr h="28930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Preparing for any eventuality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2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0835463"/>
                  </a:ext>
                </a:extLst>
              </a:tr>
              <a:tr h="28930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Working with Police, Ambulance and Fire services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3F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6858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2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3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1405721"/>
                  </a:ext>
                </a:extLst>
              </a:tr>
              <a:tr h="28930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Making sure all buildings meet fire regulations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6858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2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6024729"/>
                  </a:ext>
                </a:extLst>
              </a:tr>
              <a:tr h="28930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Looking after the trains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3F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6858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2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3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0348849"/>
                  </a:ext>
                </a:extLst>
              </a:tr>
              <a:tr h="28930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Serving drinks and snacks to passengers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6858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2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8429279"/>
                  </a:ext>
                </a:extLst>
              </a:tr>
              <a:tr h="30316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Supporting customers and staff who have experienced trauma on the railway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3F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6858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2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3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9441093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9663BD04-50B1-8724-51D3-D397FEE582A1}"/>
              </a:ext>
            </a:extLst>
          </p:cNvPr>
          <p:cNvSpPr/>
          <p:nvPr/>
        </p:nvSpPr>
        <p:spPr>
          <a:xfrm>
            <a:off x="430305" y="4265227"/>
            <a:ext cx="5997388" cy="581237"/>
          </a:xfrm>
          <a:prstGeom prst="roundRect">
            <a:avLst>
              <a:gd name="adj" fmla="val 20056"/>
            </a:avLst>
          </a:prstGeom>
          <a:solidFill>
            <a:srgbClr val="2C2B64"/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12788">
              <a:tabLst>
                <a:tab pos="631825" algn="l"/>
              </a:tabLst>
            </a:pPr>
            <a:r>
              <a:rPr lang="en-GB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following question is about ‘A Day in the Life of a Train Driver’ AND ‘Interview with Charlotte Murray’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67CCFAAC-14D4-457E-40DD-3CA797B5D1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5271585"/>
              </p:ext>
            </p:extLst>
          </p:nvPr>
        </p:nvGraphicFramePr>
        <p:xfrm>
          <a:off x="497411" y="5508156"/>
          <a:ext cx="5867878" cy="1878064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933939">
                  <a:extLst>
                    <a:ext uri="{9D8B030D-6E8A-4147-A177-3AD203B41FA5}">
                      <a16:colId xmlns:a16="http://schemas.microsoft.com/office/drawing/2014/main" val="4207862566"/>
                    </a:ext>
                  </a:extLst>
                </a:gridCol>
                <a:gridCol w="2933939">
                  <a:extLst>
                    <a:ext uri="{9D8B030D-6E8A-4147-A177-3AD203B41FA5}">
                      <a16:colId xmlns:a16="http://schemas.microsoft.com/office/drawing/2014/main" val="3134544544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Same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3F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6858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b="1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Different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3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9129751"/>
                  </a:ext>
                </a:extLst>
              </a:tr>
              <a:tr h="151806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2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2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0835463"/>
                  </a:ext>
                </a:extLst>
              </a:tr>
            </a:tbl>
          </a:graphicData>
        </a:graphic>
      </p:graphicFrame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F5F045D8-A941-DA2A-8241-4F850E3B03A2}"/>
              </a:ext>
            </a:extLst>
          </p:cNvPr>
          <p:cNvSpPr/>
          <p:nvPr/>
        </p:nvSpPr>
        <p:spPr>
          <a:xfrm>
            <a:off x="430305" y="7679183"/>
            <a:ext cx="5997388" cy="376490"/>
          </a:xfrm>
          <a:prstGeom prst="roundRect">
            <a:avLst>
              <a:gd name="adj" fmla="val 20056"/>
            </a:avLst>
          </a:prstGeom>
          <a:solidFill>
            <a:srgbClr val="2C2B64"/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12788">
              <a:tabLst>
                <a:tab pos="631825" algn="l"/>
              </a:tabLst>
            </a:pPr>
            <a:r>
              <a:rPr lang="en-GB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 14 to 23 are about the poem ‘Snake Pass’</a:t>
            </a:r>
          </a:p>
        </p:txBody>
      </p:sp>
    </p:spTree>
    <p:extLst>
      <p:ext uri="{BB962C8B-B14F-4D97-AF65-F5344CB8AC3E}">
        <p14:creationId xmlns:p14="http://schemas.microsoft.com/office/powerpoint/2010/main" val="20386552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11F054-5D52-858D-075F-45D6351B95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AB20784-B34A-857E-DCCD-BAC95EB977B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3155" y="9362440"/>
            <a:ext cx="3204845" cy="54356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0666655-8E5C-CDF0-99C0-53E2841E70E6}"/>
              </a:ext>
            </a:extLst>
          </p:cNvPr>
          <p:cNvSpPr txBox="1"/>
          <p:nvPr/>
        </p:nvSpPr>
        <p:spPr>
          <a:xfrm>
            <a:off x="427448" y="298535"/>
            <a:ext cx="5997388" cy="9693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tabLst>
                <a:tab pos="5202238" algn="l"/>
              </a:tabLst>
            </a:pPr>
            <a:r>
              <a:rPr lang="en-GB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15. Find and copy a word in the first verse suggests she is concentrating? 	 </a:t>
            </a:r>
          </a:p>
          <a:p>
            <a:pPr algn="r">
              <a:lnSpc>
                <a:spcPct val="107000"/>
              </a:lnSpc>
              <a:tabLst>
                <a:tab pos="5202238" algn="l"/>
              </a:tabLst>
            </a:pPr>
            <a:r>
              <a:rPr lang="en-GB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[1 mark]</a:t>
            </a:r>
            <a:endParaRPr lang="en-GB" sz="1200" dirty="0"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200" b="1" i="1" dirty="0">
                <a:effectLst/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_____________________________________________________________________</a:t>
            </a:r>
          </a:p>
          <a:p>
            <a:pPr>
              <a:lnSpc>
                <a:spcPct val="107000"/>
              </a:lnSpc>
            </a:pPr>
            <a:endParaRPr lang="en-GB" sz="1200" b="1" i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16. Which of the pictures below best matches the description of the setting in the second verse. Tick one.							     </a:t>
            </a:r>
            <a:r>
              <a:rPr lang="en-GB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[1 mark]</a:t>
            </a:r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</a:pPr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</a:pPr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</a:pPr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</a:pPr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</a:pPr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</a:pPr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</a:pPr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</a:pPr>
            <a:r>
              <a:rPr lang="en-GB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17. The poet describes the ridges as ‘coy giants’. What does this suggest about the ridges? Tick one.								     </a:t>
            </a:r>
            <a:r>
              <a:rPr lang="en-GB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[1 mark]</a:t>
            </a:r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200" b="1" i="1" dirty="0">
              <a:effectLst/>
              <a:latin typeface="Arial" panose="020B0604020202020204" pitchFamily="34" charset="0"/>
              <a:ea typeface="Castledown" panose="02000503040000020003" pitchFamily="2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</a:pPr>
            <a:endParaRPr lang="en-GB" sz="1200" b="1" i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</a:pPr>
            <a:endParaRPr lang="en-GB" sz="1200" b="1" i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</a:pPr>
            <a:endParaRPr lang="en-GB" sz="1200" b="1" i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</a:pPr>
            <a:endParaRPr lang="en-GB" sz="1200" b="1" i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</a:pPr>
            <a:endParaRPr lang="en-GB" sz="1200" b="1" i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</a:pPr>
            <a:endParaRPr lang="en-GB" sz="1200" b="1" i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</a:pPr>
            <a:endParaRPr lang="en-GB" sz="1200" b="1" i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</a:pPr>
            <a:endParaRPr lang="en-GB" sz="1200" b="1" i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</a:pPr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18. In verse 3, what do you think the ‘grasping arms’ of the bridges might refer to? </a:t>
            </a:r>
            <a:r>
              <a:rPr lang="en-GB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											     [1 mark]</a:t>
            </a:r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200" b="1" i="1" dirty="0">
                <a:effectLst/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_____________________________________________________________________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200" b="1" i="1" dirty="0">
                <a:effectLst/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_____________________________________________________________________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200" b="1" i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en-GB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19. Why do you think the poet chose to repeat certain lines?</a:t>
            </a:r>
            <a:r>
              <a:rPr lang="en-GB" sz="12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		     </a:t>
            </a:r>
            <a:r>
              <a:rPr lang="en-GB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[1 mark]</a:t>
            </a:r>
            <a:endParaRPr lang="en-GB" sz="1200" dirty="0"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200" b="1" i="1" dirty="0">
                <a:effectLst/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_____________________________________________________________________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200" b="1" i="1" dirty="0">
                <a:effectLst/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_____________________________________________________________________</a:t>
            </a:r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</a:pPr>
            <a:endParaRPr lang="en-GB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en-GB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20. Why do you think the poet chose the title ‘Snake Pass’?  Is it effective?</a:t>
            </a:r>
            <a:r>
              <a:rPr lang="en-GB" sz="12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 					 				            		   </a:t>
            </a:r>
            <a:r>
              <a:rPr lang="en-GB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[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2 marks</a:t>
            </a:r>
            <a:r>
              <a:rPr lang="en-GB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]</a:t>
            </a:r>
            <a:endParaRPr lang="en-GB" sz="1200" dirty="0"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200" b="1" i="1" dirty="0">
                <a:effectLst/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_____________________________________________________________________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200" b="1" i="1" dirty="0">
                <a:effectLst/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_____________________________________________________________________</a:t>
            </a:r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200" b="1" i="1" dirty="0">
                <a:effectLst/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_____________________________________________________________________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75E047E9-97A1-5AB3-36AD-C5EF0C1570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9679214"/>
              </p:ext>
            </p:extLst>
          </p:nvPr>
        </p:nvGraphicFramePr>
        <p:xfrm>
          <a:off x="1240047" y="3626384"/>
          <a:ext cx="4377903" cy="162382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3687060">
                  <a:extLst>
                    <a:ext uri="{9D8B030D-6E8A-4147-A177-3AD203B41FA5}">
                      <a16:colId xmlns:a16="http://schemas.microsoft.com/office/drawing/2014/main" val="4072590880"/>
                    </a:ext>
                  </a:extLst>
                </a:gridCol>
                <a:gridCol w="690843">
                  <a:extLst>
                    <a:ext uri="{9D8B030D-6E8A-4147-A177-3AD203B41FA5}">
                      <a16:colId xmlns:a16="http://schemas.microsoft.com/office/drawing/2014/main" val="1924840140"/>
                    </a:ext>
                  </a:extLst>
                </a:gridCol>
              </a:tblGrid>
              <a:tr h="324764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2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E3F3F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r>
                        <a:rPr lang="en-GB" sz="1600" b="1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E3F3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070590"/>
                  </a:ext>
                </a:extLst>
              </a:tr>
              <a:tr h="324764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They are very tall so don’t like talking to people</a:t>
                      </a: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7883478"/>
                  </a:ext>
                </a:extLst>
              </a:tr>
              <a:tr h="324764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They are very tall and get embarrassed easily</a:t>
                      </a:r>
                    </a:p>
                  </a:txBody>
                  <a:tcPr marL="68580" marR="68580" marT="0" marB="0" anchor="ctr">
                    <a:solidFill>
                      <a:srgbClr val="E3F3F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E3F3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4937104"/>
                  </a:ext>
                </a:extLst>
              </a:tr>
              <a:tr h="324764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They are very tall and leaning away from the valley</a:t>
                      </a: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effectLst/>
                        </a:rPr>
                        <a:t> 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6020877"/>
                  </a:ext>
                </a:extLst>
              </a:tr>
              <a:tr h="324764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They are towering over the valley menacingly</a:t>
                      </a:r>
                    </a:p>
                  </a:txBody>
                  <a:tcPr marL="68580" marR="68580" marT="0" marB="0" anchor="ctr">
                    <a:solidFill>
                      <a:srgbClr val="E3F3F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E3F3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9517777"/>
                  </a:ext>
                </a:extLst>
              </a:tr>
            </a:tbl>
          </a:graphicData>
        </a:graphic>
      </p:graphicFrame>
      <p:grpSp>
        <p:nvGrpSpPr>
          <p:cNvPr id="21" name="Group 20">
            <a:extLst>
              <a:ext uri="{FF2B5EF4-FFF2-40B4-BE49-F238E27FC236}">
                <a16:creationId xmlns:a16="http://schemas.microsoft.com/office/drawing/2014/main" id="{5BCBB035-C7B9-09DB-5FC4-BA57C9C5F61D}"/>
              </a:ext>
            </a:extLst>
          </p:cNvPr>
          <p:cNvGrpSpPr/>
          <p:nvPr/>
        </p:nvGrpSpPr>
        <p:grpSpPr>
          <a:xfrm>
            <a:off x="511797" y="1763835"/>
            <a:ext cx="5918755" cy="1050305"/>
            <a:chOff x="511797" y="3344063"/>
            <a:chExt cx="5918755" cy="1050305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13560ED1-C4A8-7353-66AE-638892D255FD}"/>
                </a:ext>
              </a:extLst>
            </p:cNvPr>
            <p:cNvGrpSpPr/>
            <p:nvPr/>
          </p:nvGrpSpPr>
          <p:grpSpPr>
            <a:xfrm>
              <a:off x="511797" y="3344063"/>
              <a:ext cx="5834404" cy="970484"/>
              <a:chOff x="518326" y="4104837"/>
              <a:chExt cx="5439977" cy="904875"/>
            </a:xfrm>
          </p:grpSpPr>
          <p:pic>
            <p:nvPicPr>
              <p:cNvPr id="6" name="Picture 7" descr="A mound of dirt in a field&#10;&#10;Description automatically generated">
                <a:extLst>
                  <a:ext uri="{FF2B5EF4-FFF2-40B4-BE49-F238E27FC236}">
                    <a16:creationId xmlns:a16="http://schemas.microsoft.com/office/drawing/2014/main" id="{7AC0E09C-BA8F-0E5D-294F-6C693B88D9D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944594" y="4104837"/>
                <a:ext cx="1164299" cy="904875"/>
              </a:xfrm>
              <a:prstGeom prst="rect">
                <a:avLst/>
              </a:prstGeom>
              <a:noFill/>
              <a:ln w="28575">
                <a:solidFill>
                  <a:srgbClr val="2C2B64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7" name="Picture 2">
                <a:extLst>
                  <a:ext uri="{FF2B5EF4-FFF2-40B4-BE49-F238E27FC236}">
                    <a16:creationId xmlns:a16="http://schemas.microsoft.com/office/drawing/2014/main" id="{2B5856DD-E75F-86C1-8F34-A9C3390F547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94004" y="4104837"/>
                <a:ext cx="1164299" cy="904875"/>
              </a:xfrm>
              <a:prstGeom prst="rect">
                <a:avLst/>
              </a:prstGeom>
              <a:noFill/>
              <a:ln w="28575">
                <a:solidFill>
                  <a:srgbClr val="2C2B64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8" name="Picture 10" descr="Cave at the beach">
                <a:extLst>
                  <a:ext uri="{FF2B5EF4-FFF2-40B4-BE49-F238E27FC236}">
                    <a16:creationId xmlns:a16="http://schemas.microsoft.com/office/drawing/2014/main" id="{EB61CCB2-0D3C-C91B-DD37-601D6667C48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370862" y="4104837"/>
                <a:ext cx="1164299" cy="904875"/>
              </a:xfrm>
              <a:prstGeom prst="rect">
                <a:avLst/>
              </a:prstGeom>
              <a:noFill/>
              <a:ln w="28575">
                <a:solidFill>
                  <a:srgbClr val="2C2B64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2" name="Picture 3" descr="A valley with a river running through it&#10;&#10;Description automatically generated">
                <a:extLst>
                  <a:ext uri="{FF2B5EF4-FFF2-40B4-BE49-F238E27FC236}">
                    <a16:creationId xmlns:a16="http://schemas.microsoft.com/office/drawing/2014/main" id="{8A86DB02-7A79-B18B-3949-33AAFECB25C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18326" y="4104837"/>
                <a:ext cx="1164299" cy="904875"/>
              </a:xfrm>
              <a:prstGeom prst="rect">
                <a:avLst/>
              </a:prstGeom>
              <a:noFill/>
              <a:ln w="28575">
                <a:solidFill>
                  <a:srgbClr val="2C2B64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77C3CAC0-8FB8-C2A0-9FD0-3B1E65BA7D01}"/>
                </a:ext>
              </a:extLst>
            </p:cNvPr>
            <p:cNvSpPr/>
            <p:nvPr/>
          </p:nvSpPr>
          <p:spPr>
            <a:xfrm>
              <a:off x="1500451" y="4065968"/>
              <a:ext cx="340471" cy="328400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 w="28575">
              <a:solidFill>
                <a:srgbClr val="2C2B6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0141708A-B411-ED6B-DC07-E062BD2BA632}"/>
                </a:ext>
              </a:extLst>
            </p:cNvPr>
            <p:cNvSpPr/>
            <p:nvPr/>
          </p:nvSpPr>
          <p:spPr>
            <a:xfrm>
              <a:off x="3030131" y="4065968"/>
              <a:ext cx="340471" cy="328400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 w="28575">
              <a:solidFill>
                <a:srgbClr val="2C2B6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FA1E7F77-4D6B-BAF6-2F4A-6DD570721C69}"/>
                </a:ext>
              </a:extLst>
            </p:cNvPr>
            <p:cNvSpPr/>
            <p:nvPr/>
          </p:nvSpPr>
          <p:spPr>
            <a:xfrm>
              <a:off x="4555215" y="4065968"/>
              <a:ext cx="340471" cy="328400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 w="28575">
              <a:solidFill>
                <a:srgbClr val="2C2B6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Rectangle: Rounded Corners 19">
              <a:extLst>
                <a:ext uri="{FF2B5EF4-FFF2-40B4-BE49-F238E27FC236}">
                  <a16:creationId xmlns:a16="http://schemas.microsoft.com/office/drawing/2014/main" id="{70226DDF-2C43-F010-4662-58C4E2EADFFD}"/>
                </a:ext>
              </a:extLst>
            </p:cNvPr>
            <p:cNvSpPr/>
            <p:nvPr/>
          </p:nvSpPr>
          <p:spPr>
            <a:xfrm>
              <a:off x="6090081" y="4065968"/>
              <a:ext cx="340471" cy="328400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 w="28575">
              <a:solidFill>
                <a:srgbClr val="2C2B6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1469173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21707E-1ACD-F5FF-F1B8-F6A050AD43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7864FE8-86EB-FCB7-1731-588F9FDE7B5E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3155" y="9362440"/>
            <a:ext cx="3204845" cy="54356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2D2052B-AD5E-9061-ABB9-033B12FE9258}"/>
              </a:ext>
            </a:extLst>
          </p:cNvPr>
          <p:cNvSpPr txBox="1"/>
          <p:nvPr/>
        </p:nvSpPr>
        <p:spPr>
          <a:xfrm>
            <a:off x="430305" y="380991"/>
            <a:ext cx="5997388" cy="88640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200" b="1" dirty="0">
                <a:solidFill>
                  <a:srgbClr val="000000"/>
                </a:solidFill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21. How has the poet created the impression of a snake?                     	   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[2 marks]</a:t>
            </a:r>
            <a:endParaRPr lang="en-GB" sz="1200" dirty="0"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200" b="1" dirty="0">
                <a:effectLst/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      1)	_______________________________________________________________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200" b="1" dirty="0"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	</a:t>
            </a:r>
            <a:r>
              <a:rPr lang="en-GB" sz="1200" b="1" dirty="0">
                <a:effectLst/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_______________________________________________________________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200" b="1" dirty="0">
                <a:effectLst/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      2)	_______________________________________________________________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200" b="1" dirty="0"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	</a:t>
            </a:r>
            <a:r>
              <a:rPr lang="en-GB" sz="1200" b="1" dirty="0">
                <a:effectLst/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_______________________________________________________________ </a:t>
            </a:r>
            <a:endParaRPr lang="en-GB" sz="1200" b="1" i="1" dirty="0">
              <a:effectLst/>
              <a:latin typeface="Arial" panose="020B0604020202020204" pitchFamily="34" charset="0"/>
              <a:ea typeface="Castledown" panose="02000503040000020003" pitchFamily="2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</a:pPr>
            <a:endParaRPr lang="en-GB" sz="1200" b="1" i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22. Find and copy a word in the poem that suggests the ‘snake’ is successful.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200" b="1" i="1" dirty="0">
                <a:effectLst/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_____________________________________________________________</a:t>
            </a:r>
            <a:r>
              <a:rPr lang="en-GB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</a:t>
            </a:r>
            <a:r>
              <a:rPr lang="en-GB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[1 mark]</a:t>
            </a:r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</a:pPr>
            <a:endParaRPr lang="en-GB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200" b="1" dirty="0"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23. In the last verse, why has the poet reduced the number of words in each line to just one? </a:t>
            </a:r>
            <a:r>
              <a:rPr lang="en-GB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Tick one.	</a:t>
            </a:r>
            <a:r>
              <a:rPr lang="en-GB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 							     </a:t>
            </a:r>
            <a:r>
              <a:rPr lang="en-GB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[1 mark]</a:t>
            </a:r>
            <a:endParaRPr lang="en-GB" sz="1200" b="1" i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</a:pPr>
            <a:endParaRPr lang="en-GB" sz="1200" b="1" i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</a:pPr>
            <a:endParaRPr lang="en-GB" sz="1200" b="1" i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 defTabSz="434975">
              <a:lnSpc>
                <a:spcPct val="107000"/>
              </a:lnSpc>
              <a:tabLst>
                <a:tab pos="5113338" algn="l"/>
              </a:tabLst>
            </a:pPr>
            <a:endParaRPr lang="en-GB" sz="1200" b="1" dirty="0">
              <a:solidFill>
                <a:srgbClr val="000000"/>
              </a:solidFill>
              <a:latin typeface="Arial" panose="020B0604020202020204" pitchFamily="34" charset="0"/>
              <a:ea typeface="Castledown" panose="02000503040000020003" pitchFamily="2" charset="0"/>
              <a:cs typeface="Arial" panose="020B0604020202020204" pitchFamily="34" charset="0"/>
            </a:endParaRPr>
          </a:p>
          <a:p>
            <a:pPr lvl="0" defTabSz="434975">
              <a:lnSpc>
                <a:spcPct val="107000"/>
              </a:lnSpc>
              <a:spcAft>
                <a:spcPts val="800"/>
              </a:spcAft>
              <a:tabLst>
                <a:tab pos="5113338" algn="l"/>
              </a:tabLst>
            </a:pPr>
            <a:r>
              <a:rPr lang="en-GB" sz="1200" b="1" dirty="0">
                <a:solidFill>
                  <a:srgbClr val="000000"/>
                </a:solidFill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24</a:t>
            </a:r>
            <a:r>
              <a:rPr lang="en-GB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. In the introductory paragraph, the phrase </a:t>
            </a:r>
            <a:r>
              <a:rPr lang="en-GB" sz="12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‘on business’</a:t>
            </a:r>
            <a:r>
              <a:rPr lang="en-GB" sz="1200" b="1" dirty="0">
                <a:solidFill>
                  <a:srgbClr val="000000"/>
                </a:solidFill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 i</a:t>
            </a:r>
            <a:r>
              <a:rPr lang="en-GB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s written in speech marks.  What does this suggest? </a:t>
            </a:r>
            <a:r>
              <a:rPr lang="en-GB" sz="1200" b="1" dirty="0">
                <a:solidFill>
                  <a:srgbClr val="000000"/>
                </a:solidFill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Tick one</a:t>
            </a:r>
            <a:r>
              <a:rPr lang="en-GB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. 	   </a:t>
            </a:r>
            <a:r>
              <a:rPr lang="en-GB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[1 mark]</a:t>
            </a:r>
            <a:endParaRPr lang="en-GB" sz="1200" dirty="0"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200" b="1" i="1" dirty="0">
              <a:effectLst/>
              <a:latin typeface="Arial" panose="020B0604020202020204" pitchFamily="34" charset="0"/>
              <a:ea typeface="Castledown" panose="02000503040000020003" pitchFamily="2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200" b="1" i="1" dirty="0">
              <a:latin typeface="Arial" panose="020B0604020202020204" pitchFamily="34" charset="0"/>
              <a:ea typeface="Castledown" panose="02000503040000020003" pitchFamily="2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200" b="1" i="1" dirty="0">
              <a:effectLst/>
              <a:latin typeface="Arial" panose="020B0604020202020204" pitchFamily="34" charset="0"/>
              <a:ea typeface="Castledown" panose="02000503040000020003" pitchFamily="2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200" b="1" i="1" dirty="0">
              <a:latin typeface="Arial" panose="020B0604020202020204" pitchFamily="34" charset="0"/>
              <a:ea typeface="Castledown" panose="02000503040000020003" pitchFamily="2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200" b="1" i="1" dirty="0">
              <a:effectLst/>
              <a:latin typeface="Arial" panose="020B0604020202020204" pitchFamily="34" charset="0"/>
              <a:ea typeface="Castledown" panose="02000503040000020003" pitchFamily="2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200" b="1" i="1" dirty="0">
              <a:effectLst/>
              <a:latin typeface="Arial" panose="020B0604020202020204" pitchFamily="34" charset="0"/>
              <a:ea typeface="Castledown" panose="02000503040000020003" pitchFamily="2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D89C0B6A-A5FB-F33E-69F1-78BAF3D46DE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7118457"/>
              </p:ext>
            </p:extLst>
          </p:nvPr>
        </p:nvGraphicFramePr>
        <p:xfrm>
          <a:off x="1128268" y="3401469"/>
          <a:ext cx="4601461" cy="155153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836365">
                  <a:extLst>
                    <a:ext uri="{9D8B030D-6E8A-4147-A177-3AD203B41FA5}">
                      <a16:colId xmlns:a16="http://schemas.microsoft.com/office/drawing/2014/main" val="4207862566"/>
                    </a:ext>
                  </a:extLst>
                </a:gridCol>
                <a:gridCol w="765096">
                  <a:extLst>
                    <a:ext uri="{9D8B030D-6E8A-4147-A177-3AD203B41FA5}">
                      <a16:colId xmlns:a16="http://schemas.microsoft.com/office/drawing/2014/main" val="2701106613"/>
                    </a:ext>
                  </a:extLst>
                </a:gridCol>
              </a:tblGrid>
              <a:tr h="310306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3F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 b="1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2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3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9129751"/>
                  </a:ext>
                </a:extLst>
              </a:tr>
              <a:tr h="31030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to make it easier for the reader to read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2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0835463"/>
                  </a:ext>
                </a:extLst>
              </a:tr>
              <a:tr h="31030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to make the reader read more slowly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3F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6858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2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3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1405721"/>
                  </a:ext>
                </a:extLst>
              </a:tr>
              <a:tr h="31030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to make the reader read more quickly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6858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2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6024729"/>
                  </a:ext>
                </a:extLst>
              </a:tr>
              <a:tr h="31030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because they had too many words for a normal line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3F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6858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2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3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0348849"/>
                  </a:ext>
                </a:extLst>
              </a:tr>
            </a:tbl>
          </a:graphicData>
        </a:graphic>
      </p:graphicFrame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1D7C2617-9EED-C1CE-A642-5EF90037BB9B}"/>
              </a:ext>
            </a:extLst>
          </p:cNvPr>
          <p:cNvSpPr/>
          <p:nvPr/>
        </p:nvSpPr>
        <p:spPr>
          <a:xfrm>
            <a:off x="430304" y="5410328"/>
            <a:ext cx="5997388" cy="436830"/>
          </a:xfrm>
          <a:prstGeom prst="roundRect">
            <a:avLst>
              <a:gd name="adj" fmla="val 20056"/>
            </a:avLst>
          </a:prstGeom>
          <a:solidFill>
            <a:srgbClr val="2C2B64"/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12788">
              <a:tabLst>
                <a:tab pos="631825" algn="l"/>
              </a:tabLst>
            </a:pPr>
            <a:r>
              <a:rPr lang="en-GB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 24 to 35 are about the extract from ‘The Railway Children’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D0B259CC-6440-45DC-DFA3-34497C8328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7655748"/>
              </p:ext>
            </p:extLst>
          </p:nvPr>
        </p:nvGraphicFramePr>
        <p:xfrm>
          <a:off x="530439" y="6588559"/>
          <a:ext cx="5797118" cy="1817254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5078027">
                  <a:extLst>
                    <a:ext uri="{9D8B030D-6E8A-4147-A177-3AD203B41FA5}">
                      <a16:colId xmlns:a16="http://schemas.microsoft.com/office/drawing/2014/main" val="4207862566"/>
                    </a:ext>
                  </a:extLst>
                </a:gridCol>
                <a:gridCol w="719091">
                  <a:extLst>
                    <a:ext uri="{9D8B030D-6E8A-4147-A177-3AD203B41FA5}">
                      <a16:colId xmlns:a16="http://schemas.microsoft.com/office/drawing/2014/main" val="2701106613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3F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 b="1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2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3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9129751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b="0" kern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Someone has said the words ‘on business’ out loud</a:t>
                      </a:r>
                      <a:endParaRPr lang="en-GB" sz="1200" b="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71" marR="6277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2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0835463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b="0" kern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‘On business’ is a quote from another book or magazine</a:t>
                      </a:r>
                      <a:endParaRPr lang="en-GB" sz="1200" b="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71" marR="6277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3F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6858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2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3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1405721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b="0" kern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The father may not actually be on business, but this is the story the children have been told</a:t>
                      </a:r>
                      <a:endParaRPr lang="en-GB" sz="1200" b="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71" marR="6277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6858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2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6024729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b="0" kern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That the business is very important</a:t>
                      </a:r>
                      <a:endParaRPr lang="en-GB" sz="1200" b="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71" marR="6277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3F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6858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2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3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03488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451464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3A539F-4195-CD8E-D8EC-572A0BA770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5213771-6CD8-E121-5FA0-0F9BF3198BF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3155" y="9362440"/>
            <a:ext cx="3204845" cy="54356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2275951-76E2-5166-65AE-EAFEDB6C9339}"/>
              </a:ext>
            </a:extLst>
          </p:cNvPr>
          <p:cNvSpPr txBox="1"/>
          <p:nvPr/>
        </p:nvSpPr>
        <p:spPr>
          <a:xfrm>
            <a:off x="430305" y="387313"/>
            <a:ext cx="5997388" cy="88896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  <a:tabLst>
                <a:tab pos="5202238" algn="l"/>
              </a:tabLst>
            </a:pPr>
            <a:r>
              <a:rPr lang="en-GB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25. What is the Green Dragon? 	 </a:t>
            </a:r>
            <a:r>
              <a:rPr lang="en-GB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[1 mark]</a:t>
            </a:r>
            <a:endParaRPr lang="en-GB" sz="1200" dirty="0"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200" b="1" i="1" dirty="0">
                <a:effectLst/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_____________________________________________________________________</a:t>
            </a:r>
          </a:p>
          <a:p>
            <a:pPr>
              <a:lnSpc>
                <a:spcPct val="107000"/>
              </a:lnSpc>
              <a:spcAft>
                <a:spcPts val="600"/>
              </a:spcAft>
            </a:pPr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26. Why does Phyllis want to stop the Green Dragon?</a:t>
            </a:r>
            <a:r>
              <a:rPr lang="en-GB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 			     </a:t>
            </a:r>
            <a:r>
              <a:rPr lang="en-GB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[1 mark]</a:t>
            </a:r>
            <a:endParaRPr lang="en-GB" sz="1200" dirty="0"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200" b="1" i="1" dirty="0">
                <a:effectLst/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_____________________________________________________________________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200" b="1" i="1" dirty="0">
                <a:effectLst/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_____________________________________________________________________</a:t>
            </a:r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</a:pPr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</a:pPr>
            <a:r>
              <a:rPr lang="en-GB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27. What is Phyllis referring to when she says, </a:t>
            </a:r>
            <a:r>
              <a:rPr lang="en-GB" sz="1200" b="1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“We shall never miss them.” </a:t>
            </a:r>
            <a:r>
              <a:rPr lang="en-GB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? Tick one. 										     </a:t>
            </a:r>
            <a:r>
              <a:rPr lang="en-GB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[1 mark]</a:t>
            </a:r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200" b="1" i="1" dirty="0">
              <a:effectLst/>
              <a:latin typeface="Arial" panose="020B0604020202020204" pitchFamily="34" charset="0"/>
              <a:ea typeface="Castledown" panose="02000503040000020003" pitchFamily="2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200" b="1" i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200" b="1" i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200" b="1" i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200" b="1" i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200" b="1" i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28. What impression do you get of the old gentleman? Give evidence from the text. 											   </a:t>
            </a:r>
            <a:r>
              <a:rPr lang="en-GB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[3 marks]</a:t>
            </a:r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200" dirty="0"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200" dirty="0"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200" dirty="0"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</a:pPr>
            <a:endParaRPr lang="en-GB" sz="1200" dirty="0"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29. What does the phrase </a:t>
            </a:r>
            <a:r>
              <a:rPr lang="en-GB" sz="1200" b="1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‘far away in the green country’ </a:t>
            </a:r>
            <a:r>
              <a:rPr lang="en-GB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suggest about where the children lived? 								     </a:t>
            </a:r>
            <a:r>
              <a:rPr lang="en-GB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[1 mark]</a:t>
            </a:r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200" b="1" i="1" dirty="0">
                <a:effectLst/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_____________________________________________________________________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200" b="1" i="1" dirty="0">
                <a:effectLst/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_____________________________________________________________________</a:t>
            </a:r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36BD7DFE-AB6B-A6FD-C31D-AA9B279FF7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0813537"/>
              </p:ext>
            </p:extLst>
          </p:nvPr>
        </p:nvGraphicFramePr>
        <p:xfrm>
          <a:off x="2298609" y="2726368"/>
          <a:ext cx="2300732" cy="1509325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703708">
                  <a:extLst>
                    <a:ext uri="{9D8B030D-6E8A-4147-A177-3AD203B41FA5}">
                      <a16:colId xmlns:a16="http://schemas.microsoft.com/office/drawing/2014/main" val="4207862566"/>
                    </a:ext>
                  </a:extLst>
                </a:gridCol>
                <a:gridCol w="597024">
                  <a:extLst>
                    <a:ext uri="{9D8B030D-6E8A-4147-A177-3AD203B41FA5}">
                      <a16:colId xmlns:a16="http://schemas.microsoft.com/office/drawing/2014/main" val="2701106613"/>
                    </a:ext>
                  </a:extLst>
                </a:gridCol>
              </a:tblGrid>
              <a:tr h="301865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3F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 b="1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2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3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9129751"/>
                  </a:ext>
                </a:extLst>
              </a:tr>
              <a:tr h="301865">
                <a:tc>
                  <a:txBody>
                    <a:bodyPr/>
                    <a:lstStyle/>
                    <a:p>
                      <a:pPr marL="0" algn="l" defTabSz="6858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b="0" kern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The trains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2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0835463"/>
                  </a:ext>
                </a:extLst>
              </a:tr>
              <a:tr h="301865">
                <a:tc>
                  <a:txBody>
                    <a:bodyPr/>
                    <a:lstStyle/>
                    <a:p>
                      <a:pPr marL="0" algn="l" defTabSz="6858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b="0" kern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Their waves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3F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6858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2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3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1405721"/>
                  </a:ext>
                </a:extLst>
              </a:tr>
              <a:tr h="301865">
                <a:tc>
                  <a:txBody>
                    <a:bodyPr/>
                    <a:lstStyle/>
                    <a:p>
                      <a:pPr marL="0" algn="l" defTabSz="6858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b="0" kern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Their father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6858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2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6024729"/>
                  </a:ext>
                </a:extLst>
              </a:tr>
              <a:tr h="301865">
                <a:tc>
                  <a:txBody>
                    <a:bodyPr/>
                    <a:lstStyle/>
                    <a:p>
                      <a:pPr marL="0" algn="l" defTabSz="6858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b="0" kern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The dragons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3F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6858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2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3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0348849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8F7B7AA3-D9E4-3E13-C84B-FC1AC497C84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9045365"/>
              </p:ext>
            </p:extLst>
          </p:nvPr>
        </p:nvGraphicFramePr>
        <p:xfrm>
          <a:off x="530440" y="5068350"/>
          <a:ext cx="5797118" cy="2184709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898559">
                  <a:extLst>
                    <a:ext uri="{9D8B030D-6E8A-4147-A177-3AD203B41FA5}">
                      <a16:colId xmlns:a16="http://schemas.microsoft.com/office/drawing/2014/main" val="4207862566"/>
                    </a:ext>
                  </a:extLst>
                </a:gridCol>
                <a:gridCol w="2898559">
                  <a:extLst>
                    <a:ext uri="{9D8B030D-6E8A-4147-A177-3AD203B41FA5}">
                      <a16:colId xmlns:a16="http://schemas.microsoft.com/office/drawing/2014/main" val="3134544544"/>
                    </a:ext>
                  </a:extLst>
                </a:gridCol>
              </a:tblGrid>
              <a:tr h="146595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Impression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3F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6858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b="1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Evidence from the text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3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9129751"/>
                  </a:ext>
                </a:extLst>
              </a:tr>
              <a:tr h="95586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2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2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0835463"/>
                  </a:ext>
                </a:extLst>
              </a:tr>
              <a:tr h="95586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2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2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46264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946560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8D13E8-B754-F8D5-9842-E0F9D7160E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C5BAE35-4051-E550-232A-AF6EB9906AA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3155" y="9362440"/>
            <a:ext cx="3204845" cy="54356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D3EFB2D-870C-E004-3122-88420701002D}"/>
              </a:ext>
            </a:extLst>
          </p:cNvPr>
          <p:cNvSpPr txBox="1"/>
          <p:nvPr/>
        </p:nvSpPr>
        <p:spPr>
          <a:xfrm>
            <a:off x="430305" y="387313"/>
            <a:ext cx="5997388" cy="90103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30. The children felt that ‘</a:t>
            </a:r>
            <a:r>
              <a:rPr lang="en-GB" sz="1200" b="1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they had not been quite fair</a:t>
            </a:r>
            <a:r>
              <a:rPr lang="en-GB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’ to Aunt Emma. Explain fully why they thought this.							     </a:t>
            </a:r>
            <a:r>
              <a:rPr lang="en-GB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[1 mark]</a:t>
            </a:r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200" b="1" i="1" dirty="0">
                <a:effectLst/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_____________________________________________________________________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200" b="1" i="1" dirty="0">
                <a:effectLst/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_____________________________________________________________________</a:t>
            </a:r>
            <a:endParaRPr lang="en-GB" sz="1200" dirty="0"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600"/>
              </a:spcAft>
            </a:pPr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31. Why would there be buns for tea if an editor was sensible?</a:t>
            </a:r>
            <a:r>
              <a:rPr lang="en-GB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 		     </a:t>
            </a:r>
            <a:r>
              <a:rPr lang="en-GB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[1 mark]</a:t>
            </a:r>
            <a:endParaRPr lang="en-GB" sz="1200" dirty="0"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200" b="1" i="1" dirty="0">
                <a:effectLst/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_____________________________________________________________________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200" b="1" i="1" dirty="0">
                <a:effectLst/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_____________________________________________________________________</a:t>
            </a:r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</a:pPr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</a:pPr>
            <a:r>
              <a:rPr lang="en-GB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32. Read the paragraph starting ‘Peter felt very uncomfortable…’ Based on the evidence in this paragraph, which of the following statements are true?  Tick all that apply.										   </a:t>
            </a:r>
            <a:r>
              <a:rPr lang="en-GB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[2 marks]</a:t>
            </a:r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200" b="1" i="1" dirty="0">
              <a:effectLst/>
              <a:latin typeface="Arial" panose="020B0604020202020204" pitchFamily="34" charset="0"/>
              <a:ea typeface="Castledown" panose="02000503040000020003" pitchFamily="2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200" b="1" i="1" dirty="0">
              <a:latin typeface="Arial" panose="020B0604020202020204" pitchFamily="34" charset="0"/>
              <a:ea typeface="Castledown" panose="02000503040000020003" pitchFamily="2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200" b="1" i="1" dirty="0">
              <a:effectLst/>
              <a:latin typeface="Arial" panose="020B0604020202020204" pitchFamily="34" charset="0"/>
              <a:ea typeface="Castledown" panose="02000503040000020003" pitchFamily="2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200" b="1" i="1" dirty="0">
              <a:latin typeface="Arial" panose="020B0604020202020204" pitchFamily="34" charset="0"/>
              <a:ea typeface="Castledown" panose="02000503040000020003" pitchFamily="2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200" b="1" i="1" dirty="0">
              <a:effectLst/>
              <a:latin typeface="Arial" panose="020B0604020202020204" pitchFamily="34" charset="0"/>
              <a:ea typeface="Castledown" panose="02000503040000020003" pitchFamily="2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200" b="1" i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200" b="1" i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200" b="1" i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</a:pPr>
            <a:endParaRPr lang="en-GB" sz="1200" b="1" i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33. Find and copy a group of words which shows that the Station Master did not bear a grudge towards Peter for the coal incident.				     </a:t>
            </a:r>
            <a:r>
              <a:rPr lang="en-GB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[</a:t>
            </a:r>
            <a:r>
              <a:rPr lang="en-GB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1 mark</a:t>
            </a:r>
            <a:r>
              <a:rPr lang="en-GB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]</a:t>
            </a:r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200" b="1" i="1" dirty="0">
                <a:effectLst/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_____________________________________________________________________</a:t>
            </a:r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34. How does Peter feel about his Mother’s new career as a writer?  Explain your answer fully using evidence from the text? 				   </a:t>
            </a:r>
            <a:r>
              <a:rPr lang="en-GB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[2 marks]</a:t>
            </a:r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200" b="1" i="1" dirty="0">
                <a:effectLst/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_____________________________________________________________________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200" b="1" i="1" dirty="0">
                <a:effectLst/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_____________________________________________________________________</a:t>
            </a:r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200" b="1" i="1" dirty="0">
                <a:effectLst/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_____________________________________________________________________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200" b="1" i="1" dirty="0">
                <a:effectLst/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_____________________________________________________________________</a:t>
            </a:r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3A061865-DED9-FFE1-6845-062FEECE8F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4803789"/>
              </p:ext>
            </p:extLst>
          </p:nvPr>
        </p:nvGraphicFramePr>
        <p:xfrm>
          <a:off x="495060" y="3601472"/>
          <a:ext cx="5867878" cy="2342148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5308585">
                  <a:extLst>
                    <a:ext uri="{9D8B030D-6E8A-4147-A177-3AD203B41FA5}">
                      <a16:colId xmlns:a16="http://schemas.microsoft.com/office/drawing/2014/main" val="4207862566"/>
                    </a:ext>
                  </a:extLst>
                </a:gridCol>
                <a:gridCol w="559293">
                  <a:extLst>
                    <a:ext uri="{9D8B030D-6E8A-4147-A177-3AD203B41FA5}">
                      <a16:colId xmlns:a16="http://schemas.microsoft.com/office/drawing/2014/main" val="2701106613"/>
                    </a:ext>
                  </a:extLst>
                </a:gridCol>
              </a:tblGrid>
              <a:tr h="289302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3F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 b="1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2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3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9129751"/>
                  </a:ext>
                </a:extLst>
              </a:tr>
              <a:tr h="28930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b="0" kern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Peter did not like talking to people he met on the road</a:t>
                      </a:r>
                      <a:endParaRPr lang="en-GB" sz="1200" b="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2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0835463"/>
                  </a:ext>
                </a:extLst>
              </a:tr>
              <a:tr h="28930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b="0" kern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Peter knew he was in the wrong the last time he met the Station Master</a:t>
                      </a:r>
                      <a:endParaRPr lang="en-GB" sz="1200" b="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3F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6858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2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3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1405721"/>
                  </a:ext>
                </a:extLst>
              </a:tr>
              <a:tr h="28930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b="0" kern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Peter did not like the Station Master</a:t>
                      </a:r>
                      <a:endParaRPr lang="en-GB" sz="1200" b="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6858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2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6024729"/>
                  </a:ext>
                </a:extLst>
              </a:tr>
              <a:tr h="28930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b="0" kern="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ptos" panose="020B0004020202020204" pitchFamily="34" charset="0"/>
                          <a:cs typeface="Arial" panose="020B0604020202020204" pitchFamily="34" charset="0"/>
                        </a:rPr>
                        <a:t>The Station Master did not like Peter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3F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6858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2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3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0348849"/>
                  </a:ext>
                </a:extLst>
              </a:tr>
              <a:tr h="28930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b="0" kern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Peter had been wrongly accused of theft</a:t>
                      </a:r>
                      <a:endParaRPr lang="en-GB" sz="1200" b="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6858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2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8429279"/>
                  </a:ext>
                </a:extLst>
              </a:tr>
              <a:tr h="30316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b="0" kern="0" dirty="0">
                          <a:solidFill>
                            <a:srgbClr val="2E2E2E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It was a hot, sticky day</a:t>
                      </a:r>
                      <a:endParaRPr lang="en-GB" sz="1200" b="0" kern="100" dirty="0"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3F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6858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2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3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9441093"/>
                  </a:ext>
                </a:extLst>
              </a:tr>
              <a:tr h="30316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b="0" kern="100" dirty="0">
                          <a:effectLst/>
                          <a:latin typeface="Arial" panose="020B0604020202020204" pitchFamily="34" charset="0"/>
                          <a:ea typeface="Aptos" panose="020B0004020202020204" pitchFamily="34" charset="0"/>
                          <a:cs typeface="Arial" panose="020B0604020202020204" pitchFamily="34" charset="0"/>
                        </a:rPr>
                        <a:t>Peter was blushing with embarrassment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6858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2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26662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022081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D50400-BEA7-D4B8-E3DC-F79184CDB5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C31A4D4-253E-A1C1-BEB3-FDE3FA102F64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3155" y="9362440"/>
            <a:ext cx="3204845" cy="54356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91FA8D1-A24D-8FB0-8DB4-7E6D380272CF}"/>
              </a:ext>
            </a:extLst>
          </p:cNvPr>
          <p:cNvSpPr txBox="1"/>
          <p:nvPr/>
        </p:nvSpPr>
        <p:spPr>
          <a:xfrm>
            <a:off x="430305" y="387313"/>
            <a:ext cx="5997388" cy="15715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35. Read the section from </a:t>
            </a:r>
            <a:r>
              <a:rPr lang="en-GB" sz="1200" b="1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‘It was the Station Master who said "Good morning”’.</a:t>
            </a:r>
            <a:r>
              <a:rPr lang="en-GB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Which of the following feelings do you think Peter felt during that meeting with the station master?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Choose three. Explain your answer fully with reference to the text.	   </a:t>
            </a:r>
            <a:r>
              <a:rPr lang="en-GB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[3 marks]</a:t>
            </a:r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200" b="1" i="1" dirty="0">
              <a:effectLst/>
              <a:latin typeface="Arial" panose="020B0604020202020204" pitchFamily="34" charset="0"/>
              <a:ea typeface="Castledown" panose="02000503040000020003" pitchFamily="2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EC651AC0-AB3D-C123-535F-E49E95AD3A6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6016609"/>
              </p:ext>
            </p:extLst>
          </p:nvPr>
        </p:nvGraphicFramePr>
        <p:xfrm>
          <a:off x="530440" y="2609235"/>
          <a:ext cx="5797118" cy="2808577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520302">
                  <a:extLst>
                    <a:ext uri="{9D8B030D-6E8A-4147-A177-3AD203B41FA5}">
                      <a16:colId xmlns:a16="http://schemas.microsoft.com/office/drawing/2014/main" val="4207862566"/>
                    </a:ext>
                  </a:extLst>
                </a:gridCol>
                <a:gridCol w="4276816">
                  <a:extLst>
                    <a:ext uri="{9D8B030D-6E8A-4147-A177-3AD203B41FA5}">
                      <a16:colId xmlns:a16="http://schemas.microsoft.com/office/drawing/2014/main" val="3134544544"/>
                    </a:ext>
                  </a:extLst>
                </a:gridCol>
              </a:tblGrid>
              <a:tr h="347029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Feeling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3F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6858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b="1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Evidence from the text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3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9129751"/>
                  </a:ext>
                </a:extLst>
              </a:tr>
              <a:tr h="82051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2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2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0835463"/>
                  </a:ext>
                </a:extLst>
              </a:tr>
              <a:tr h="82051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2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2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4626445"/>
                  </a:ext>
                </a:extLst>
              </a:tr>
              <a:tr h="82051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2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2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9322309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37427387-6DDA-755C-2F90-067B9AC92FB6}"/>
              </a:ext>
            </a:extLst>
          </p:cNvPr>
          <p:cNvSpPr txBox="1"/>
          <p:nvPr/>
        </p:nvSpPr>
        <p:spPr>
          <a:xfrm>
            <a:off x="583706" y="1464816"/>
            <a:ext cx="836721" cy="340519"/>
          </a:xfrm>
          <a:prstGeom prst="roundRect">
            <a:avLst/>
          </a:prstGeom>
          <a:solidFill>
            <a:srgbClr val="E3F3F9"/>
          </a:solidFill>
          <a:ln w="28575">
            <a:solidFill>
              <a:srgbClr val="2C2B6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humble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BC114FE-7151-107F-3FB8-695726F98D55}"/>
              </a:ext>
            </a:extLst>
          </p:cNvPr>
          <p:cNvSpPr txBox="1"/>
          <p:nvPr/>
        </p:nvSpPr>
        <p:spPr>
          <a:xfrm>
            <a:off x="1650506" y="1464816"/>
            <a:ext cx="1305758" cy="340519"/>
          </a:xfrm>
          <a:prstGeom prst="roundRect">
            <a:avLst/>
          </a:prstGeom>
          <a:solidFill>
            <a:srgbClr val="E3F3F9"/>
          </a:solidFill>
          <a:ln w="28575">
            <a:solidFill>
              <a:srgbClr val="2C2B6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embarrassed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F142705-F4ED-A00C-C0B7-5CEF4232137A}"/>
              </a:ext>
            </a:extLst>
          </p:cNvPr>
          <p:cNvSpPr txBox="1"/>
          <p:nvPr/>
        </p:nvSpPr>
        <p:spPr>
          <a:xfrm>
            <a:off x="3186343" y="1464816"/>
            <a:ext cx="710954" cy="340519"/>
          </a:xfrm>
          <a:prstGeom prst="roundRect">
            <a:avLst/>
          </a:prstGeom>
          <a:solidFill>
            <a:srgbClr val="E3F3F9"/>
          </a:solidFill>
          <a:ln w="28575">
            <a:solidFill>
              <a:srgbClr val="2C2B6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proud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4EE85CC-4F33-B4FB-ECA5-79DA2D578A52}"/>
              </a:ext>
            </a:extLst>
          </p:cNvPr>
          <p:cNvSpPr txBox="1"/>
          <p:nvPr/>
        </p:nvSpPr>
        <p:spPr>
          <a:xfrm>
            <a:off x="4127375" y="1464816"/>
            <a:ext cx="915141" cy="340519"/>
          </a:xfrm>
          <a:prstGeom prst="roundRect">
            <a:avLst/>
          </a:prstGeom>
          <a:solidFill>
            <a:srgbClr val="E3F3F9"/>
          </a:solidFill>
          <a:ln w="28575">
            <a:solidFill>
              <a:srgbClr val="2C2B6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relieved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740CDE4-E9BD-CF34-5666-F460F32BCE6D}"/>
              </a:ext>
            </a:extLst>
          </p:cNvPr>
          <p:cNvSpPr txBox="1"/>
          <p:nvPr/>
        </p:nvSpPr>
        <p:spPr>
          <a:xfrm>
            <a:off x="5272594" y="1464816"/>
            <a:ext cx="915140" cy="340519"/>
          </a:xfrm>
          <a:prstGeom prst="roundRect">
            <a:avLst/>
          </a:prstGeom>
          <a:solidFill>
            <a:srgbClr val="E3F3F9"/>
          </a:solidFill>
          <a:ln w="28575">
            <a:solidFill>
              <a:srgbClr val="2C2B6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thankful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9B83035-E26B-5C5A-23FD-F8B708C243D5}"/>
              </a:ext>
            </a:extLst>
          </p:cNvPr>
          <p:cNvSpPr txBox="1"/>
          <p:nvPr/>
        </p:nvSpPr>
        <p:spPr>
          <a:xfrm>
            <a:off x="3186343" y="1941078"/>
            <a:ext cx="710954" cy="340519"/>
          </a:xfrm>
          <a:prstGeom prst="roundRect">
            <a:avLst/>
          </a:prstGeom>
          <a:solidFill>
            <a:srgbClr val="E3F3F9"/>
          </a:solidFill>
          <a:ln w="28575">
            <a:solidFill>
              <a:srgbClr val="2C2B6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brave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FDC8392-5755-E363-03C7-F8F5E166BA2B}"/>
              </a:ext>
            </a:extLst>
          </p:cNvPr>
          <p:cNvSpPr txBox="1"/>
          <p:nvPr/>
        </p:nvSpPr>
        <p:spPr>
          <a:xfrm>
            <a:off x="2245310" y="1941079"/>
            <a:ext cx="710954" cy="340519"/>
          </a:xfrm>
          <a:prstGeom prst="roundRect">
            <a:avLst/>
          </a:prstGeom>
          <a:solidFill>
            <a:srgbClr val="E3F3F9"/>
          </a:solidFill>
          <a:ln w="28575">
            <a:solidFill>
              <a:srgbClr val="2C2B6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sorry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957ECBF-514A-5F6D-CF5B-5B5D8E7EDB3E}"/>
              </a:ext>
            </a:extLst>
          </p:cNvPr>
          <p:cNvSpPr txBox="1"/>
          <p:nvPr/>
        </p:nvSpPr>
        <p:spPr>
          <a:xfrm>
            <a:off x="4127374" y="1941078"/>
            <a:ext cx="817487" cy="340519"/>
          </a:xfrm>
          <a:prstGeom prst="roundRect">
            <a:avLst/>
          </a:prstGeom>
          <a:solidFill>
            <a:srgbClr val="E3F3F9"/>
          </a:solidFill>
          <a:ln w="28575">
            <a:solidFill>
              <a:srgbClr val="2C2B6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defiant</a:t>
            </a:r>
          </a:p>
        </p:txBody>
      </p:sp>
    </p:spTree>
    <p:extLst>
      <p:ext uri="{BB962C8B-B14F-4D97-AF65-F5344CB8AC3E}">
        <p14:creationId xmlns:p14="http://schemas.microsoft.com/office/powerpoint/2010/main" val="10189405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RKSHEET (A4 Portrait) - new.potx" id="{1A7D5AAC-22AA-4CBE-BDA7-FDD1CAF3DB40}" vid="{C1ED45CC-6B69-4E89-A8FB-2B3E456B083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WORKSHEET (A4 Portrait) - new</Template>
  <TotalTime>6324</TotalTime>
  <Words>1665</Words>
  <Application>Microsoft Office PowerPoint</Application>
  <PresentationFormat>A4 Paper (210x297 mm)</PresentationFormat>
  <Paragraphs>308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Imogen Sackett</dc:creator>
  <cp:lastModifiedBy>Imogen Sackett</cp:lastModifiedBy>
  <cp:revision>1</cp:revision>
  <dcterms:created xsi:type="dcterms:W3CDTF">2024-04-25T19:36:56Z</dcterms:created>
  <dcterms:modified xsi:type="dcterms:W3CDTF">2025-04-11T11:35:58Z</dcterms:modified>
</cp:coreProperties>
</file>